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5"/>
  </p:notesMasterIdLst>
  <p:handoutMasterIdLst>
    <p:handoutMasterId r:id="rId6"/>
  </p:handoutMasterIdLst>
  <p:sldIdLst>
    <p:sldId id="263" r:id="rId3"/>
    <p:sldId id="262" r:id="rId4"/>
  </p:sldIdLst>
  <p:sldSz cx="10058400" cy="7772400"/>
  <p:notesSz cx="6858000"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100" d="100"/>
          <a:sy n="100" d="100"/>
        </p:scale>
        <p:origin x="1584" y="78"/>
      </p:cViewPr>
      <p:guideLst/>
    </p:cSldViewPr>
  </p:slideViewPr>
  <p:notesTextViewPr>
    <p:cViewPr>
      <p:scale>
        <a:sx n="3" d="2"/>
        <a:sy n="3" d="2"/>
      </p:scale>
      <p:origin x="0" y="0"/>
    </p:cViewPr>
  </p:notesTextViewPr>
  <p:notesViewPr>
    <p:cSldViewPr snapToGrid="0">
      <p:cViewPr varScale="1">
        <p:scale>
          <a:sx n="95" d="100"/>
          <a:sy n="95" d="100"/>
        </p:scale>
        <p:origin x="358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7231"/>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67231"/>
          </a:xfrm>
          <a:prstGeom prst="rect">
            <a:avLst/>
          </a:prstGeom>
        </p:spPr>
        <p:txBody>
          <a:bodyPr vert="horz" lIns="91440" tIns="45720" rIns="91440" bIns="45720" rtlCol="0"/>
          <a:lstStyle>
            <a:lvl1pPr algn="r">
              <a:defRPr sz="1200"/>
            </a:lvl1pPr>
          </a:lstStyle>
          <a:p>
            <a:fld id="{38D6FE3C-34D8-4B4B-9273-D907B0A3B964}" type="datetimeFigureOut">
              <a:rPr lang="en-US"/>
              <a:t>1/25/2018</a:t>
            </a:fld>
            <a:endParaRPr/>
          </a:p>
        </p:txBody>
      </p:sp>
      <p:sp>
        <p:nvSpPr>
          <p:cNvPr id="4" name="Footer Placeholder 3"/>
          <p:cNvSpPr>
            <a:spLocks noGrp="1"/>
          </p:cNvSpPr>
          <p:nvPr>
            <p:ph type="ftr" sz="quarter" idx="2"/>
          </p:nvPr>
        </p:nvSpPr>
        <p:spPr>
          <a:xfrm>
            <a:off x="0" y="8845046"/>
            <a:ext cx="2971800" cy="46723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845046"/>
            <a:ext cx="2971800" cy="467230"/>
          </a:xfrm>
          <a:prstGeom prst="rect">
            <a:avLst/>
          </a:prstGeom>
        </p:spPr>
        <p:txBody>
          <a:bodyPr vert="horz" lIns="91440" tIns="45720" rIns="91440" bIns="45720" rtlCol="0" anchor="b"/>
          <a:lstStyle>
            <a:lvl1pPr algn="r">
              <a:defRPr sz="1200"/>
            </a:lvl1pPr>
          </a:lstStyle>
          <a:p>
            <a:fld id="{E169A89D-734B-4FAD-B6E7-2B864E72E489}" type="slidenum">
              <a:rPr/>
              <a:t>‹#›</a:t>
            </a:fld>
            <a:endParaRPr/>
          </a:p>
        </p:txBody>
      </p:sp>
    </p:spTree>
    <p:extLst>
      <p:ext uri="{BB962C8B-B14F-4D97-AF65-F5344CB8AC3E}">
        <p14:creationId xmlns:p14="http://schemas.microsoft.com/office/powerpoint/2010/main" val="2919203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7231"/>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67231"/>
          </a:xfrm>
          <a:prstGeom prst="rect">
            <a:avLst/>
          </a:prstGeom>
        </p:spPr>
        <p:txBody>
          <a:bodyPr vert="horz" lIns="91440" tIns="45720" rIns="91440" bIns="45720" rtlCol="0"/>
          <a:lstStyle>
            <a:lvl1pPr algn="r">
              <a:defRPr sz="1200"/>
            </a:lvl1pPr>
          </a:lstStyle>
          <a:p>
            <a:fld id="{1D0FF5F4-5691-49AF-9E16-FB22826F7264}" type="datetimeFigureOut">
              <a:rPr lang="en-US"/>
              <a:t>1/25/2018</a:t>
            </a:fld>
            <a:endParaRPr/>
          </a:p>
        </p:txBody>
      </p:sp>
      <p:sp>
        <p:nvSpPr>
          <p:cNvPr id="4" name="Slide Image Placeholder 3"/>
          <p:cNvSpPr>
            <a:spLocks noGrp="1" noRot="1" noChangeAspect="1"/>
          </p:cNvSpPr>
          <p:nvPr>
            <p:ph type="sldImg" idx="2"/>
          </p:nvPr>
        </p:nvSpPr>
        <p:spPr>
          <a:xfrm>
            <a:off x="1395413" y="1163638"/>
            <a:ext cx="4067175" cy="314325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81532"/>
            <a:ext cx="5486400" cy="3666708"/>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845046"/>
            <a:ext cx="2971800" cy="46723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845046"/>
            <a:ext cx="2971800" cy="467230"/>
          </a:xfrm>
          <a:prstGeom prst="rect">
            <a:avLst/>
          </a:prstGeom>
        </p:spPr>
        <p:txBody>
          <a:bodyPr vert="horz" lIns="91440" tIns="45720" rIns="91440" bIns="45720" rtlCol="0" anchor="b"/>
          <a:lstStyle>
            <a:lvl1pPr algn="r">
              <a:defRPr sz="1200"/>
            </a:lvl1pPr>
          </a:lstStyle>
          <a:p>
            <a:fld id="{952A89D7-7603-4ECB-ADF6-F6CF2BE4F401}" type="slidenum">
              <a:rPr/>
              <a:t>‹#›</a:t>
            </a:fld>
            <a:endParaRPr/>
          </a:p>
        </p:txBody>
      </p:sp>
    </p:spTree>
    <p:extLst>
      <p:ext uri="{BB962C8B-B14F-4D97-AF65-F5344CB8AC3E}">
        <p14:creationId xmlns:p14="http://schemas.microsoft.com/office/powerpoint/2010/main" val="292584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utside Page">
    <p:spTree>
      <p:nvGrpSpPr>
        <p:cNvPr id="1" name=""/>
        <p:cNvGrpSpPr/>
        <p:nvPr/>
      </p:nvGrpSpPr>
      <p:grpSpPr>
        <a:xfrm>
          <a:off x="0" y="0"/>
          <a:ext cx="0" cy="0"/>
          <a:chOff x="0" y="0"/>
          <a:chExt cx="0" cy="0"/>
        </a:xfrm>
      </p:grpSpPr>
      <p:cxnSp>
        <p:nvCxnSpPr>
          <p:cNvPr id="3" name="Straight Connector 2"/>
          <p:cNvCxnSpPr/>
          <p:nvPr userDrawn="1"/>
        </p:nvCxnSpPr>
        <p:spPr>
          <a:xfrm>
            <a:off x="329184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667512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39" name="Rectangle 38"/>
          <p:cNvSpPr/>
          <p:nvPr userDrawn="1"/>
        </p:nvSpPr>
        <p:spPr>
          <a:xfrm>
            <a:off x="237744" y="457200"/>
            <a:ext cx="28163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userDrawn="1"/>
        </p:nvSpPr>
        <p:spPr>
          <a:xfrm>
            <a:off x="3575303" y="457200"/>
            <a:ext cx="28163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userDrawn="1"/>
        </p:nvSpPr>
        <p:spPr>
          <a:xfrm>
            <a:off x="6958584" y="457200"/>
            <a:ext cx="28163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userDrawn="1"/>
        </p:nvSpPr>
        <p:spPr>
          <a:xfrm>
            <a:off x="237744" y="3125662"/>
            <a:ext cx="2816352" cy="1828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userDrawn="1"/>
        </p:nvSpPr>
        <p:spPr>
          <a:xfrm>
            <a:off x="237744" y="3305960"/>
            <a:ext cx="2816352" cy="39330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userDrawn="1"/>
        </p:nvSpPr>
        <p:spPr>
          <a:xfrm>
            <a:off x="3575303" y="640080"/>
            <a:ext cx="2816352" cy="80594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userDrawn="1"/>
        </p:nvSpPr>
        <p:spPr>
          <a:xfrm>
            <a:off x="3575303" y="5709684"/>
            <a:ext cx="2816352" cy="152931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userDrawn="1"/>
        </p:nvSpPr>
        <p:spPr>
          <a:xfrm>
            <a:off x="6959473" y="5709684"/>
            <a:ext cx="2816352" cy="152931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Placeholder 21"/>
          <p:cNvSpPr>
            <a:spLocks noGrp="1"/>
          </p:cNvSpPr>
          <p:nvPr>
            <p:ph type="body" sz="quarter" idx="19" hasCustomPrompt="1"/>
          </p:nvPr>
        </p:nvSpPr>
        <p:spPr>
          <a:xfrm>
            <a:off x="502920" y="3403600"/>
            <a:ext cx="2286000" cy="3693886"/>
          </a:xfrm>
        </p:spPr>
        <p:txBody>
          <a:bodyPr lIns="0" tIns="0" rIns="0" bIns="0" anchor="t">
            <a:noAutofit/>
          </a:bodyPr>
          <a:lstStyle>
            <a:lvl1pPr marL="0" indent="0" algn="l">
              <a:lnSpc>
                <a:spcPct val="200000"/>
              </a:lnSpc>
              <a:spcBef>
                <a:spcPts val="1200"/>
              </a:spcBef>
              <a:spcAft>
                <a:spcPts val="0"/>
              </a:spcAft>
              <a:buNone/>
              <a:defRPr sz="1200" i="1">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a:t>
            </a:r>
            <a:r>
              <a:rPr dirty="0" smtClean="0"/>
              <a:t>text</a:t>
            </a:r>
            <a:endParaRPr dirty="0"/>
          </a:p>
        </p:txBody>
      </p:sp>
      <p:sp>
        <p:nvSpPr>
          <p:cNvPr id="31" name="Text Placeholder 21"/>
          <p:cNvSpPr>
            <a:spLocks noGrp="1"/>
          </p:cNvSpPr>
          <p:nvPr>
            <p:ph type="body" sz="quarter" idx="20" hasCustomPrompt="1"/>
          </p:nvPr>
        </p:nvSpPr>
        <p:spPr>
          <a:xfrm>
            <a:off x="3840479" y="696686"/>
            <a:ext cx="2286000" cy="595085"/>
          </a:xfrm>
        </p:spPr>
        <p:txBody>
          <a:bodyPr lIns="0" tIns="0" rIns="0" bIns="0" anchor="b">
            <a:noAutofit/>
          </a:bodyPr>
          <a:lstStyle>
            <a:lvl1pPr marL="0" indent="0" algn="l">
              <a:lnSpc>
                <a:spcPct val="100000"/>
              </a:lnSpc>
              <a:spcBef>
                <a:spcPts val="0"/>
              </a:spcBef>
              <a:buNone/>
              <a:defRPr sz="1600" b="1">
                <a:solidFill>
                  <a:schemeClr val="bg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smtClean="0"/>
              <a:t>Heading text</a:t>
            </a:r>
            <a:endParaRPr dirty="0"/>
          </a:p>
        </p:txBody>
      </p:sp>
      <p:sp>
        <p:nvSpPr>
          <p:cNvPr id="33" name="Text Placeholder 21"/>
          <p:cNvSpPr>
            <a:spLocks noGrp="1"/>
          </p:cNvSpPr>
          <p:nvPr>
            <p:ph type="body" sz="quarter" idx="21" hasCustomPrompt="1"/>
          </p:nvPr>
        </p:nvSpPr>
        <p:spPr>
          <a:xfrm>
            <a:off x="7155180" y="1446028"/>
            <a:ext cx="2423160" cy="2308328"/>
          </a:xfrm>
        </p:spPr>
        <p:txBody>
          <a:bodyPr lIns="0" tIns="0" rIns="0" bIns="0" anchor="b">
            <a:noAutofit/>
          </a:bodyPr>
          <a:lstStyle>
            <a:lvl1pPr marL="0" indent="0" algn="l">
              <a:lnSpc>
                <a:spcPct val="90000"/>
              </a:lnSpc>
              <a:spcBef>
                <a:spcPts val="0"/>
              </a:spcBef>
              <a:buNone/>
              <a:defRPr sz="3800" b="1" baseline="0">
                <a:solidFill>
                  <a:schemeClr val="accent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smtClean="0"/>
              <a:t>Heading text</a:t>
            </a:r>
            <a:endParaRPr dirty="0"/>
          </a:p>
        </p:txBody>
      </p:sp>
      <p:sp>
        <p:nvSpPr>
          <p:cNvPr id="34" name="Text Placeholder 21"/>
          <p:cNvSpPr>
            <a:spLocks noGrp="1"/>
          </p:cNvSpPr>
          <p:nvPr>
            <p:ph type="body" sz="quarter" idx="22" hasCustomPrompt="1"/>
          </p:nvPr>
        </p:nvSpPr>
        <p:spPr>
          <a:xfrm>
            <a:off x="7155180" y="3997842"/>
            <a:ext cx="2423160" cy="616688"/>
          </a:xfrm>
        </p:spPr>
        <p:txBody>
          <a:bodyPr lIns="0" tIns="0" rIns="0" bIns="0" anchor="t">
            <a:noAutofit/>
          </a:bodyPr>
          <a:lstStyle>
            <a:lvl1pPr marL="0" indent="0" algn="l">
              <a:lnSpc>
                <a:spcPct val="100000"/>
              </a:lnSpc>
              <a:spcBef>
                <a:spcPts val="0"/>
              </a:spcBef>
              <a:buNone/>
              <a:defRPr sz="1800" b="1">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smtClean="0"/>
              <a:t>Click to add text</a:t>
            </a:r>
            <a:endParaRPr dirty="0"/>
          </a:p>
        </p:txBody>
      </p:sp>
      <p:sp>
        <p:nvSpPr>
          <p:cNvPr id="18" name="Rectangle 17"/>
          <p:cNvSpPr/>
          <p:nvPr userDrawn="1"/>
        </p:nvSpPr>
        <p:spPr>
          <a:xfrm>
            <a:off x="442027" y="465745"/>
            <a:ext cx="2424223" cy="548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228600" rIns="182880" bIns="228600" rtlCol="0" anchor="t"/>
          <a:lstStyle/>
          <a:p>
            <a:pPr algn="ctr">
              <a:lnSpc>
                <a:spcPct val="130000"/>
              </a:lnSpc>
            </a:pPr>
            <a:endParaRPr/>
          </a:p>
        </p:txBody>
      </p:sp>
      <p:sp>
        <p:nvSpPr>
          <p:cNvPr id="22" name="Rectangle 21"/>
          <p:cNvSpPr/>
          <p:nvPr userDrawn="1"/>
        </p:nvSpPr>
        <p:spPr>
          <a:xfrm>
            <a:off x="7154649" y="3867502"/>
            <a:ext cx="2424223" cy="548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228600" rIns="182880" bIns="228600" rtlCol="0" anchor="t"/>
          <a:lstStyle/>
          <a:p>
            <a:pPr algn="ctr">
              <a:lnSpc>
                <a:spcPct val="130000"/>
              </a:lnSpc>
            </a:pPr>
            <a:endParaRPr/>
          </a:p>
        </p:txBody>
      </p:sp>
      <p:sp>
        <p:nvSpPr>
          <p:cNvPr id="5" name="Picture Placeholder 4"/>
          <p:cNvSpPr>
            <a:spLocks noGrp="1"/>
          </p:cNvSpPr>
          <p:nvPr>
            <p:ph type="pic" sz="quarter" idx="27"/>
          </p:nvPr>
        </p:nvSpPr>
        <p:spPr>
          <a:xfrm>
            <a:off x="237744" y="640080"/>
            <a:ext cx="2816352" cy="2485582"/>
          </a:xfrm>
          <a:solidFill>
            <a:schemeClr val="bg1">
              <a:lumMod val="95000"/>
            </a:schemeClr>
          </a:solidFill>
        </p:spPr>
        <p:txBody>
          <a:bodyPr tIns="182880">
            <a:normAutofit/>
          </a:bodyPr>
          <a:lstStyle>
            <a:lvl1pPr marL="0" indent="0" algn="ctr">
              <a:buNone/>
              <a:defRPr sz="1400"/>
            </a:lvl1pPr>
          </a:lstStyle>
          <a:p>
            <a:r>
              <a:rPr lang="en-US" smtClean="0"/>
              <a:t>Click icon to add picture</a:t>
            </a:r>
            <a:endParaRPr lang="en-US"/>
          </a:p>
        </p:txBody>
      </p:sp>
      <p:sp>
        <p:nvSpPr>
          <p:cNvPr id="13" name="Text Placeholder 12"/>
          <p:cNvSpPr>
            <a:spLocks noGrp="1"/>
          </p:cNvSpPr>
          <p:nvPr>
            <p:ph type="body" sz="quarter" idx="28" hasCustomPrompt="1"/>
          </p:nvPr>
        </p:nvSpPr>
        <p:spPr>
          <a:xfrm>
            <a:off x="7155180" y="4658107"/>
            <a:ext cx="2423160" cy="36576"/>
          </a:xfrm>
          <a:blipFill>
            <a:blip r:embed="rId2"/>
            <a:stretch>
              <a:fillRect/>
            </a:stretch>
          </a:blipFill>
        </p:spPr>
        <p:txBody>
          <a:bodyPr>
            <a:noAutofit/>
          </a:bodyPr>
          <a:lstStyle>
            <a:lvl1pPr marL="0" indent="0">
              <a:spcBef>
                <a:spcPts val="0"/>
              </a:spcBef>
              <a:buNone/>
              <a:defRPr sz="500"/>
            </a:lvl1pPr>
            <a:lvl2pPr marL="0" indent="0">
              <a:spcBef>
                <a:spcPts val="0"/>
              </a:spcBef>
              <a:buNone/>
              <a:defRPr sz="500"/>
            </a:lvl2pPr>
            <a:lvl3pPr marL="0" indent="0">
              <a:spcBef>
                <a:spcPts val="0"/>
              </a:spcBef>
              <a:buNone/>
              <a:defRPr sz="500"/>
            </a:lvl3pPr>
            <a:lvl4pPr marL="0" indent="0">
              <a:spcBef>
                <a:spcPts val="0"/>
              </a:spcBef>
              <a:buNone/>
              <a:defRPr sz="500"/>
            </a:lvl4pPr>
            <a:lvl5pPr marL="0" indent="0">
              <a:spcBef>
                <a:spcPts val="0"/>
              </a:spcBef>
              <a:buNone/>
              <a:defRPr sz="500"/>
            </a:lvl5pPr>
          </a:lstStyle>
          <a:p>
            <a:pPr lvl="0"/>
            <a:r>
              <a:rPr lang="en-US" dirty="0" smtClean="0"/>
              <a:t> </a:t>
            </a:r>
            <a:endParaRPr lang="en-US" dirty="0"/>
          </a:p>
        </p:txBody>
      </p:sp>
      <p:sp>
        <p:nvSpPr>
          <p:cNvPr id="48" name="Picture Placeholder 4"/>
          <p:cNvSpPr>
            <a:spLocks noGrp="1"/>
          </p:cNvSpPr>
          <p:nvPr>
            <p:ph type="pic" sz="quarter" idx="30"/>
          </p:nvPr>
        </p:nvSpPr>
        <p:spPr>
          <a:xfrm>
            <a:off x="3575303" y="1446028"/>
            <a:ext cx="2816352" cy="4080776"/>
          </a:xfrm>
          <a:solidFill>
            <a:schemeClr val="bg1">
              <a:lumMod val="95000"/>
            </a:schemeClr>
          </a:solidFill>
        </p:spPr>
        <p:txBody>
          <a:bodyPr tIns="182880">
            <a:normAutofit/>
          </a:bodyPr>
          <a:lstStyle>
            <a:lvl1pPr marL="0" indent="0" algn="ctr">
              <a:buNone/>
              <a:defRPr sz="1400"/>
            </a:lvl1pPr>
          </a:lstStyle>
          <a:p>
            <a:r>
              <a:rPr lang="en-US" smtClean="0"/>
              <a:t>Click icon to add picture</a:t>
            </a:r>
            <a:endParaRPr lang="en-US"/>
          </a:p>
        </p:txBody>
      </p:sp>
      <p:sp>
        <p:nvSpPr>
          <p:cNvPr id="49" name="Rectangle 48"/>
          <p:cNvSpPr/>
          <p:nvPr userDrawn="1"/>
        </p:nvSpPr>
        <p:spPr>
          <a:xfrm>
            <a:off x="3575303" y="5526804"/>
            <a:ext cx="2816352" cy="1828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Picture Placeholder 4"/>
          <p:cNvSpPr>
            <a:spLocks noGrp="1"/>
          </p:cNvSpPr>
          <p:nvPr>
            <p:ph type="pic" sz="quarter" idx="31"/>
          </p:nvPr>
        </p:nvSpPr>
        <p:spPr>
          <a:xfrm>
            <a:off x="6959473" y="640080"/>
            <a:ext cx="2816352" cy="4886724"/>
          </a:xfrm>
          <a:solidFill>
            <a:schemeClr val="bg1">
              <a:lumMod val="95000"/>
            </a:schemeClr>
          </a:solidFill>
        </p:spPr>
        <p:txBody>
          <a:bodyPr tIns="182880">
            <a:normAutofit/>
          </a:bodyPr>
          <a:lstStyle>
            <a:lvl1pPr marL="0" indent="0" algn="ctr">
              <a:buNone/>
              <a:defRPr sz="1400"/>
            </a:lvl1pPr>
          </a:lstStyle>
          <a:p>
            <a:r>
              <a:rPr lang="en-US" smtClean="0"/>
              <a:t>Click icon to add picture</a:t>
            </a:r>
            <a:endParaRPr lang="en-US"/>
          </a:p>
        </p:txBody>
      </p:sp>
      <p:sp>
        <p:nvSpPr>
          <p:cNvPr id="52" name="Rectangle 51"/>
          <p:cNvSpPr/>
          <p:nvPr userDrawn="1"/>
        </p:nvSpPr>
        <p:spPr>
          <a:xfrm>
            <a:off x="6959473" y="5526804"/>
            <a:ext cx="2816352" cy="1828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 Placeholder 21"/>
          <p:cNvSpPr>
            <a:spLocks noGrp="1"/>
          </p:cNvSpPr>
          <p:nvPr>
            <p:ph type="body" sz="quarter" idx="60" hasCustomPrompt="1"/>
          </p:nvPr>
        </p:nvSpPr>
        <p:spPr>
          <a:xfrm>
            <a:off x="3840479" y="5820181"/>
            <a:ext cx="2423160" cy="247243"/>
          </a:xfrm>
        </p:spPr>
        <p:txBody>
          <a:bodyPr lIns="0" tIns="0" rIns="0" bIns="0" anchor="t">
            <a:noAutofit/>
          </a:bodyPr>
          <a:lstStyle>
            <a:lvl1pPr marL="0" indent="0" algn="l">
              <a:lnSpc>
                <a:spcPct val="100000"/>
              </a:lnSpc>
              <a:spcBef>
                <a:spcPts val="0"/>
              </a:spcBef>
              <a:buNone/>
              <a:defRPr sz="1400" b="0" i="1">
                <a:solidFill>
                  <a:schemeClr val="bg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56" name="Text Placeholder 21"/>
          <p:cNvSpPr>
            <a:spLocks noGrp="1"/>
          </p:cNvSpPr>
          <p:nvPr>
            <p:ph type="body" sz="quarter" idx="61" hasCustomPrompt="1"/>
          </p:nvPr>
        </p:nvSpPr>
        <p:spPr>
          <a:xfrm>
            <a:off x="3840479" y="6146006"/>
            <a:ext cx="2423160" cy="642938"/>
          </a:xfrm>
        </p:spPr>
        <p:txBody>
          <a:bodyPr lIns="0" tIns="0" rIns="0" bIns="0" anchor="t">
            <a:noAutofit/>
          </a:bodyPr>
          <a:lstStyle>
            <a:lvl1pPr marL="0" indent="0" algn="l">
              <a:lnSpc>
                <a:spcPct val="110000"/>
              </a:lnSpc>
              <a:spcBef>
                <a:spcPts val="0"/>
              </a:spcBef>
              <a:buNone/>
              <a:defRPr sz="1100" b="0" i="0">
                <a:solidFill>
                  <a:schemeClr val="bg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a:t>
            </a:r>
            <a:r>
              <a:rPr dirty="0" smtClean="0"/>
              <a:t>text</a:t>
            </a:r>
            <a:endParaRPr lang="en-US" dirty="0" smtClean="0"/>
          </a:p>
        </p:txBody>
      </p:sp>
      <p:sp>
        <p:nvSpPr>
          <p:cNvPr id="57" name="Text Placeholder 21"/>
          <p:cNvSpPr>
            <a:spLocks noGrp="1"/>
          </p:cNvSpPr>
          <p:nvPr>
            <p:ph type="body" sz="quarter" idx="62" hasCustomPrompt="1"/>
          </p:nvPr>
        </p:nvSpPr>
        <p:spPr>
          <a:xfrm>
            <a:off x="3840479" y="6860600"/>
            <a:ext cx="2423160" cy="236886"/>
          </a:xfrm>
        </p:spPr>
        <p:txBody>
          <a:bodyPr lIns="0" tIns="0" rIns="0" bIns="0" anchor="t">
            <a:noAutofit/>
          </a:bodyPr>
          <a:lstStyle>
            <a:lvl1pPr marL="0" indent="0" algn="l">
              <a:lnSpc>
                <a:spcPct val="100000"/>
              </a:lnSpc>
              <a:spcBef>
                <a:spcPts val="0"/>
              </a:spcBef>
              <a:buNone/>
              <a:defRPr sz="1100" b="0" i="1">
                <a:solidFill>
                  <a:schemeClr val="bg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58" name="Text Placeholder 21"/>
          <p:cNvSpPr>
            <a:spLocks noGrp="1"/>
          </p:cNvSpPr>
          <p:nvPr>
            <p:ph type="body" sz="quarter" idx="63" hasCustomPrompt="1"/>
          </p:nvPr>
        </p:nvSpPr>
        <p:spPr>
          <a:xfrm>
            <a:off x="7156069" y="5820182"/>
            <a:ext cx="2423160" cy="1040418"/>
          </a:xfrm>
        </p:spPr>
        <p:txBody>
          <a:bodyPr lIns="0" tIns="0" rIns="0" bIns="0" anchor="ctr">
            <a:noAutofit/>
          </a:bodyPr>
          <a:lstStyle>
            <a:lvl1pPr marL="0" indent="0" algn="ctr">
              <a:lnSpc>
                <a:spcPct val="120000"/>
              </a:lnSpc>
              <a:spcBef>
                <a:spcPts val="0"/>
              </a:spcBef>
              <a:buNone/>
              <a:defRPr sz="2400" b="0" i="1">
                <a:solidFill>
                  <a:schemeClr val="bg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smtClean="0"/>
              <a:t>Company name</a:t>
            </a:r>
            <a:endParaRPr dirty="0"/>
          </a:p>
        </p:txBody>
      </p:sp>
    </p:spTree>
    <p:extLst>
      <p:ext uri="{BB962C8B-B14F-4D97-AF65-F5344CB8AC3E}">
        <p14:creationId xmlns:p14="http://schemas.microsoft.com/office/powerpoint/2010/main" val="58631927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88" userDrawn="1">
          <p15:clr>
            <a:srgbClr val="FBAE40"/>
          </p15:clr>
        </p15:guide>
        <p15:guide id="2" orient="horz" pos="4560" userDrawn="1">
          <p15:clr>
            <a:srgbClr val="FBAE40"/>
          </p15:clr>
        </p15:guide>
        <p15:guide id="3" pos="144" userDrawn="1">
          <p15:clr>
            <a:srgbClr val="FBAE40"/>
          </p15:clr>
        </p15:guide>
        <p15:guide id="4" pos="1920" userDrawn="1">
          <p15:clr>
            <a:srgbClr val="FBAE40"/>
          </p15:clr>
        </p15:guide>
        <p15:guide id="6" pos="6156" userDrawn="1">
          <p15:clr>
            <a:srgbClr val="FBAE40"/>
          </p15:clr>
        </p15:guide>
        <p15:guide id="7" pos="4382" userDrawn="1">
          <p15:clr>
            <a:srgbClr val="FBAE40"/>
          </p15:clr>
        </p15:guide>
        <p15:guide id="8" pos="2250" userDrawn="1">
          <p15:clr>
            <a:srgbClr val="FBAE40"/>
          </p15:clr>
        </p15:guide>
        <p15:guide id="9" pos="4026"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Page">
    <p:spTree>
      <p:nvGrpSpPr>
        <p:cNvPr id="1" name=""/>
        <p:cNvGrpSpPr/>
        <p:nvPr/>
      </p:nvGrpSpPr>
      <p:grpSpPr>
        <a:xfrm>
          <a:off x="0" y="0"/>
          <a:ext cx="0" cy="0"/>
          <a:chOff x="0" y="0"/>
          <a:chExt cx="0" cy="0"/>
        </a:xfrm>
      </p:grpSpPr>
      <p:cxnSp>
        <p:nvCxnSpPr>
          <p:cNvPr id="79" name="Straight Connector 78"/>
          <p:cNvCxnSpPr/>
          <p:nvPr userDrawn="1"/>
        </p:nvCxnSpPr>
        <p:spPr>
          <a:xfrm>
            <a:off x="329184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userDrawn="1"/>
        </p:nvCxnSpPr>
        <p:spPr>
          <a:xfrm>
            <a:off x="667512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78" name="Rectangle 77"/>
          <p:cNvSpPr/>
          <p:nvPr userDrawn="1"/>
        </p:nvSpPr>
        <p:spPr>
          <a:xfrm>
            <a:off x="6958584" y="640080"/>
            <a:ext cx="2816352" cy="65989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userDrawn="1"/>
        </p:nvSpPr>
        <p:spPr>
          <a:xfrm>
            <a:off x="6958584" y="457200"/>
            <a:ext cx="28163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Picture Placeholder 4"/>
          <p:cNvSpPr>
            <a:spLocks noGrp="1"/>
          </p:cNvSpPr>
          <p:nvPr>
            <p:ph type="pic" sz="quarter" idx="60"/>
          </p:nvPr>
        </p:nvSpPr>
        <p:spPr>
          <a:xfrm>
            <a:off x="6958584" y="3265712"/>
            <a:ext cx="2816352" cy="2268881"/>
          </a:xfrm>
          <a:solidFill>
            <a:schemeClr val="bg1">
              <a:lumMod val="95000"/>
            </a:schemeClr>
          </a:solidFill>
        </p:spPr>
        <p:txBody>
          <a:bodyPr tIns="182880">
            <a:normAutofit/>
          </a:bodyPr>
          <a:lstStyle>
            <a:lvl1pPr marL="0" indent="0" algn="ctr">
              <a:buNone/>
              <a:defRPr sz="1400"/>
            </a:lvl1pPr>
          </a:lstStyle>
          <a:p>
            <a:r>
              <a:rPr lang="en-US" smtClean="0"/>
              <a:t>Click icon to add picture</a:t>
            </a:r>
            <a:endParaRPr lang="en-US"/>
          </a:p>
        </p:txBody>
      </p:sp>
      <p:sp>
        <p:nvSpPr>
          <p:cNvPr id="72" name="Text Placeholder 21"/>
          <p:cNvSpPr>
            <a:spLocks noGrp="1"/>
          </p:cNvSpPr>
          <p:nvPr>
            <p:ph type="body" sz="quarter" idx="63" hasCustomPrompt="1"/>
          </p:nvPr>
        </p:nvSpPr>
        <p:spPr>
          <a:xfrm>
            <a:off x="7155180" y="5805715"/>
            <a:ext cx="2423160" cy="1204685"/>
          </a:xfrm>
        </p:spPr>
        <p:txBody>
          <a:bodyPr lIns="0" tIns="0" rIns="0" bIns="0" anchor="t">
            <a:noAutofit/>
          </a:bodyPr>
          <a:lstStyle>
            <a:lvl1pPr marL="0" indent="0" algn="l">
              <a:lnSpc>
                <a:spcPct val="150000"/>
              </a:lnSpc>
              <a:spcBef>
                <a:spcPts val="900"/>
              </a:spcBef>
              <a:buNone/>
              <a:defRPr sz="1200" b="0" i="1">
                <a:solidFill>
                  <a:schemeClr val="tx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73" name="Text Placeholder 21"/>
          <p:cNvSpPr>
            <a:spLocks noGrp="1"/>
          </p:cNvSpPr>
          <p:nvPr>
            <p:ph type="body" sz="quarter" idx="64" hasCustomPrompt="1"/>
          </p:nvPr>
        </p:nvSpPr>
        <p:spPr>
          <a:xfrm>
            <a:off x="7155180" y="1622984"/>
            <a:ext cx="2423160" cy="1488472"/>
          </a:xfrm>
        </p:spPr>
        <p:txBody>
          <a:bodyPr lIns="0" tIns="0" rIns="0" bIns="0" anchor="t">
            <a:noAutofit/>
          </a:bodyPr>
          <a:lstStyle>
            <a:lvl1pPr marL="112713" indent="-112713" algn="l">
              <a:lnSpc>
                <a:spcPct val="120000"/>
              </a:lnSpc>
              <a:spcBef>
                <a:spcPts val="900"/>
              </a:spcBef>
              <a:spcAft>
                <a:spcPts val="0"/>
              </a:spcAft>
              <a:buFont typeface="Arial" panose="020B0604020202020204" pitchFamily="34" charset="0"/>
              <a:buChar char="•"/>
              <a:defRPr sz="1100">
                <a:solidFill>
                  <a:schemeClr val="tx2"/>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a:t>
            </a:r>
            <a:r>
              <a:rPr dirty="0" smtClean="0"/>
              <a:t>text</a:t>
            </a:r>
            <a:endParaRPr dirty="0"/>
          </a:p>
        </p:txBody>
      </p:sp>
      <p:sp>
        <p:nvSpPr>
          <p:cNvPr id="74" name="Rectangle 73"/>
          <p:cNvSpPr/>
          <p:nvPr userDrawn="1"/>
        </p:nvSpPr>
        <p:spPr>
          <a:xfrm>
            <a:off x="6958584" y="640080"/>
            <a:ext cx="2816352" cy="80594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 Placeholder 21"/>
          <p:cNvSpPr>
            <a:spLocks noGrp="1"/>
          </p:cNvSpPr>
          <p:nvPr>
            <p:ph type="body" sz="quarter" idx="65" hasCustomPrompt="1"/>
          </p:nvPr>
        </p:nvSpPr>
        <p:spPr>
          <a:xfrm>
            <a:off x="7223760" y="696686"/>
            <a:ext cx="2286000" cy="595085"/>
          </a:xfrm>
        </p:spPr>
        <p:txBody>
          <a:bodyPr lIns="0" tIns="0" rIns="0" bIns="0" anchor="b">
            <a:noAutofit/>
          </a:bodyPr>
          <a:lstStyle>
            <a:lvl1pPr marL="0" indent="0" algn="l">
              <a:lnSpc>
                <a:spcPct val="100000"/>
              </a:lnSpc>
              <a:spcBef>
                <a:spcPts val="0"/>
              </a:spcBef>
              <a:buNone/>
              <a:defRPr sz="1600" b="1">
                <a:solidFill>
                  <a:schemeClr val="bg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smtClean="0"/>
              <a:t>Heading text</a:t>
            </a:r>
            <a:endParaRPr dirty="0"/>
          </a:p>
        </p:txBody>
      </p:sp>
      <p:sp>
        <p:nvSpPr>
          <p:cNvPr id="77" name="Rectangle 76"/>
          <p:cNvSpPr/>
          <p:nvPr userDrawn="1"/>
        </p:nvSpPr>
        <p:spPr>
          <a:xfrm>
            <a:off x="3575303" y="640080"/>
            <a:ext cx="2816352" cy="65989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userDrawn="1"/>
        </p:nvSpPr>
        <p:spPr>
          <a:xfrm>
            <a:off x="3575303" y="457200"/>
            <a:ext cx="28163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 Placeholder 21"/>
          <p:cNvSpPr>
            <a:spLocks noGrp="1"/>
          </p:cNvSpPr>
          <p:nvPr>
            <p:ph type="body" sz="quarter" idx="61" hasCustomPrompt="1"/>
          </p:nvPr>
        </p:nvSpPr>
        <p:spPr>
          <a:xfrm>
            <a:off x="3771899" y="822960"/>
            <a:ext cx="2423160" cy="1386841"/>
          </a:xfrm>
        </p:spPr>
        <p:txBody>
          <a:bodyPr lIns="0" tIns="0" rIns="0" bIns="0" anchor="t">
            <a:noAutofit/>
          </a:bodyPr>
          <a:lstStyle>
            <a:lvl1pPr marL="0" indent="0" algn="l">
              <a:lnSpc>
                <a:spcPct val="150000"/>
              </a:lnSpc>
              <a:spcBef>
                <a:spcPts val="0"/>
              </a:spcBef>
              <a:buNone/>
              <a:defRPr sz="1200" b="0" i="1">
                <a:solidFill>
                  <a:schemeClr val="tx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71" name="Text Placeholder 21"/>
          <p:cNvSpPr>
            <a:spLocks noGrp="1"/>
          </p:cNvSpPr>
          <p:nvPr>
            <p:ph type="body" sz="quarter" idx="62" hasCustomPrompt="1"/>
          </p:nvPr>
        </p:nvSpPr>
        <p:spPr>
          <a:xfrm>
            <a:off x="3771899" y="4846320"/>
            <a:ext cx="2423160" cy="2164080"/>
          </a:xfrm>
        </p:spPr>
        <p:txBody>
          <a:bodyPr lIns="0" tIns="0" rIns="0" bIns="0" anchor="t">
            <a:noAutofit/>
          </a:bodyPr>
          <a:lstStyle>
            <a:lvl1pPr marL="0" indent="0" algn="l">
              <a:lnSpc>
                <a:spcPct val="120000"/>
              </a:lnSpc>
              <a:spcBef>
                <a:spcPts val="0"/>
              </a:spcBef>
              <a:buNone/>
              <a:defRPr sz="1100" b="0" i="0">
                <a:solidFill>
                  <a:schemeClr val="tx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76" name="Rectangle 75"/>
          <p:cNvSpPr/>
          <p:nvPr userDrawn="1"/>
        </p:nvSpPr>
        <p:spPr>
          <a:xfrm>
            <a:off x="237744" y="640080"/>
            <a:ext cx="2816352" cy="65989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userDrawn="1"/>
        </p:nvSpPr>
        <p:spPr>
          <a:xfrm>
            <a:off x="237744" y="457200"/>
            <a:ext cx="28163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userDrawn="1"/>
        </p:nvSpPr>
        <p:spPr>
          <a:xfrm>
            <a:off x="237744" y="640080"/>
            <a:ext cx="2816352" cy="80594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 Placeholder 21"/>
          <p:cNvSpPr>
            <a:spLocks noGrp="1"/>
          </p:cNvSpPr>
          <p:nvPr>
            <p:ph type="body" sz="quarter" idx="20" hasCustomPrompt="1"/>
          </p:nvPr>
        </p:nvSpPr>
        <p:spPr>
          <a:xfrm>
            <a:off x="423333" y="5748867"/>
            <a:ext cx="2445174" cy="1261533"/>
          </a:xfrm>
        </p:spPr>
        <p:txBody>
          <a:bodyPr lIns="0" tIns="0" rIns="0" bIns="0" anchor="t">
            <a:noAutofit/>
          </a:bodyPr>
          <a:lstStyle>
            <a:lvl1pPr marL="0" indent="0" algn="l">
              <a:lnSpc>
                <a:spcPct val="150000"/>
              </a:lnSpc>
              <a:spcBef>
                <a:spcPts val="900"/>
              </a:spcBef>
              <a:buNone/>
              <a:defRPr sz="1200" b="0" i="1">
                <a:solidFill>
                  <a:schemeClr val="tx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43" name="Text Placeholder 21"/>
          <p:cNvSpPr>
            <a:spLocks noGrp="1"/>
          </p:cNvSpPr>
          <p:nvPr>
            <p:ph type="body" sz="quarter" idx="31" hasCustomPrompt="1"/>
          </p:nvPr>
        </p:nvSpPr>
        <p:spPr>
          <a:xfrm>
            <a:off x="423333" y="1622984"/>
            <a:ext cx="2445174" cy="1488472"/>
          </a:xfrm>
        </p:spPr>
        <p:txBody>
          <a:bodyPr lIns="0" tIns="0" rIns="0" bIns="0" anchor="t">
            <a:noAutofit/>
          </a:bodyPr>
          <a:lstStyle>
            <a:lvl1pPr marL="112713" indent="-112713" algn="l">
              <a:lnSpc>
                <a:spcPct val="120000"/>
              </a:lnSpc>
              <a:spcBef>
                <a:spcPts val="900"/>
              </a:spcBef>
              <a:spcAft>
                <a:spcPts val="0"/>
              </a:spcAft>
              <a:buFont typeface="Arial" panose="020B0604020202020204" pitchFamily="34" charset="0"/>
              <a:buChar char="•"/>
              <a:defRPr sz="1100">
                <a:solidFill>
                  <a:schemeClr val="tx2"/>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a:t>
            </a:r>
            <a:r>
              <a:rPr dirty="0" smtClean="0"/>
              <a:t>text</a:t>
            </a:r>
            <a:endParaRPr dirty="0"/>
          </a:p>
        </p:txBody>
      </p:sp>
      <p:sp>
        <p:nvSpPr>
          <p:cNvPr id="52" name="Text Placeholder 21"/>
          <p:cNvSpPr>
            <a:spLocks noGrp="1"/>
          </p:cNvSpPr>
          <p:nvPr>
            <p:ph type="body" sz="quarter" idx="58" hasCustomPrompt="1"/>
          </p:nvPr>
        </p:nvSpPr>
        <p:spPr>
          <a:xfrm>
            <a:off x="423333" y="696686"/>
            <a:ext cx="2445174" cy="595085"/>
          </a:xfrm>
        </p:spPr>
        <p:txBody>
          <a:bodyPr lIns="0" tIns="0" rIns="0" bIns="0" anchor="b">
            <a:noAutofit/>
          </a:bodyPr>
          <a:lstStyle>
            <a:lvl1pPr marL="0" indent="0" algn="l">
              <a:lnSpc>
                <a:spcPct val="100000"/>
              </a:lnSpc>
              <a:spcBef>
                <a:spcPts val="0"/>
              </a:spcBef>
              <a:buNone/>
              <a:defRPr sz="1600" b="1">
                <a:solidFill>
                  <a:schemeClr val="bg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smtClean="0"/>
              <a:t>Heading text</a:t>
            </a:r>
            <a:endParaRPr dirty="0"/>
          </a:p>
        </p:txBody>
      </p:sp>
      <p:sp>
        <p:nvSpPr>
          <p:cNvPr id="53" name="Picture Placeholder 4"/>
          <p:cNvSpPr>
            <a:spLocks noGrp="1"/>
          </p:cNvSpPr>
          <p:nvPr>
            <p:ph type="pic" sz="quarter" idx="59"/>
          </p:nvPr>
        </p:nvSpPr>
        <p:spPr>
          <a:xfrm>
            <a:off x="237744" y="3265713"/>
            <a:ext cx="2816352" cy="2268881"/>
          </a:xfrm>
          <a:solidFill>
            <a:schemeClr val="bg1">
              <a:lumMod val="95000"/>
            </a:schemeClr>
          </a:solidFill>
        </p:spPr>
        <p:txBody>
          <a:bodyPr tIns="182880">
            <a:normAutofit/>
          </a:bodyPr>
          <a:lstStyle>
            <a:lvl1pPr marL="0" indent="0" algn="ctr">
              <a:buNone/>
              <a:defRPr sz="1400"/>
            </a:lvl1pPr>
          </a:lstStyle>
          <a:p>
            <a:r>
              <a:rPr lang="en-US" smtClean="0"/>
              <a:t>Click icon to add picture</a:t>
            </a:r>
            <a:endParaRPr lang="en-US"/>
          </a:p>
        </p:txBody>
      </p:sp>
      <p:cxnSp>
        <p:nvCxnSpPr>
          <p:cNvPr id="35" name="Straight Connector 34" hidden="1"/>
          <p:cNvCxnSpPr/>
          <p:nvPr userDrawn="1"/>
        </p:nvCxnSpPr>
        <p:spPr>
          <a:xfrm>
            <a:off x="3748088" y="919011"/>
            <a:ext cx="2652712" cy="0"/>
          </a:xfrm>
          <a:prstGeom prst="line">
            <a:avLst/>
          </a:prstGeom>
        </p:spPr>
        <p:style>
          <a:lnRef idx="1">
            <a:schemeClr val="accent1"/>
          </a:lnRef>
          <a:fillRef idx="0">
            <a:schemeClr val="accent1"/>
          </a:fillRef>
          <a:effectRef idx="0">
            <a:schemeClr val="accent1"/>
          </a:effectRef>
          <a:fontRef idx="minor">
            <a:schemeClr val="tx1"/>
          </a:fontRef>
        </p:style>
      </p:cxnSp>
      <p:sp>
        <p:nvSpPr>
          <p:cNvPr id="54" name="Picture Placeholder 4"/>
          <p:cNvSpPr>
            <a:spLocks noGrp="1"/>
          </p:cNvSpPr>
          <p:nvPr>
            <p:ph type="pic" sz="quarter" idx="30"/>
          </p:nvPr>
        </p:nvSpPr>
        <p:spPr>
          <a:xfrm>
            <a:off x="3575303" y="2351314"/>
            <a:ext cx="2816352" cy="2235200"/>
          </a:xfrm>
          <a:solidFill>
            <a:schemeClr val="bg1">
              <a:lumMod val="95000"/>
            </a:schemeClr>
          </a:solidFill>
        </p:spPr>
        <p:txBody>
          <a:bodyPr tIns="182880">
            <a:normAutofit/>
          </a:bodyPr>
          <a:lstStyle>
            <a:lvl1pPr marL="0" indent="0" algn="ctr">
              <a:buNone/>
              <a:defRPr sz="1400"/>
            </a:lvl1pPr>
          </a:lstStyle>
          <a:p>
            <a:r>
              <a:rPr lang="en-US" smtClean="0"/>
              <a:t>Click icon to add picture</a:t>
            </a:r>
            <a:endParaRPr lang="en-US"/>
          </a:p>
        </p:txBody>
      </p:sp>
    </p:spTree>
    <p:extLst>
      <p:ext uri="{BB962C8B-B14F-4D97-AF65-F5344CB8AC3E}">
        <p14:creationId xmlns:p14="http://schemas.microsoft.com/office/powerpoint/2010/main" val="118450875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144" userDrawn="1">
          <p15:clr>
            <a:srgbClr val="FBAE40"/>
          </p15:clr>
        </p15:guide>
        <p15:guide id="2" pos="1920" userDrawn="1">
          <p15:clr>
            <a:srgbClr val="FBAE40"/>
          </p15:clr>
        </p15:guide>
        <p15:guide id="3" pos="2250" userDrawn="1">
          <p15:clr>
            <a:srgbClr val="FBAE40"/>
          </p15:clr>
        </p15:guide>
        <p15:guide id="4" pos="4026" userDrawn="1">
          <p15:clr>
            <a:srgbClr val="FBAE40"/>
          </p15:clr>
        </p15:guide>
        <p15:guide id="5" pos="4382" userDrawn="1">
          <p15:clr>
            <a:srgbClr val="FBAE40"/>
          </p15:clr>
        </p15:guide>
        <p15:guide id="6" pos="6160" userDrawn="1">
          <p15:clr>
            <a:srgbClr val="FBAE40"/>
          </p15:clr>
        </p15:guide>
        <p15:guide id="7" orient="horz" pos="288" userDrawn="1">
          <p15:clr>
            <a:srgbClr val="FBAE40"/>
          </p15:clr>
        </p15:guide>
        <p15:guide id="8" orient="horz" pos="456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smtClean="0"/>
              <a:t>Click to edit Master title style</a:t>
            </a:r>
            <a:endParaRPr/>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FC7BAE6A-DCF3-43E4-B2A0-33D0CF1225FC}" type="datetimeFigureOut">
              <a:rPr lang="en-US"/>
              <a:t>1/25/2018</a:t>
            </a:fld>
            <a:endParaRPr/>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9F6761A3-4CAC-4C5F-AC82-8DB08D526BC2}" type="slidenum">
              <a:rPr/>
              <a:t>‹#›</a:t>
            </a:fld>
            <a:endParaRPr/>
          </a:p>
        </p:txBody>
      </p:sp>
      <p:sp>
        <p:nvSpPr>
          <p:cNvPr id="7" name="Rectangle 6"/>
          <p:cNvSpPr/>
          <p:nvPr userDrawn="1"/>
        </p:nvSpPr>
        <p:spPr>
          <a:xfrm>
            <a:off x="10287000" y="0"/>
            <a:ext cx="1828800" cy="776785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spcBef>
                <a:spcPts val="1200"/>
              </a:spcBef>
            </a:pPr>
            <a:r>
              <a:rPr sz="1600" dirty="0">
                <a:solidFill>
                  <a:prstClr val="white">
                    <a:lumMod val="50000"/>
                  </a:prstClr>
                </a:solidFill>
                <a:latin typeface="Calibri Light" panose="020F0302020204030204" pitchFamily="34" charset="0"/>
                <a:cs typeface="Calibri" panose="020F0502020204030204" pitchFamily="34" charset="0"/>
              </a:rPr>
              <a:t>Printing:</a:t>
            </a:r>
          </a:p>
          <a:p>
            <a:pPr lvl="0">
              <a:spcBef>
                <a:spcPts val="300"/>
              </a:spcBef>
            </a:pPr>
            <a:r>
              <a:rPr sz="1000" baseline="0" dirty="0">
                <a:solidFill>
                  <a:prstClr val="white">
                    <a:lumMod val="50000"/>
                  </a:prstClr>
                </a:solidFill>
                <a:latin typeface="Calibri Light" panose="020F0302020204030204" pitchFamily="34" charset="0"/>
                <a:cs typeface="Calibri" panose="020F0502020204030204" pitchFamily="34" charset="0"/>
              </a:rPr>
              <a:t>Your printer might not print the same way our printers do, so make sure to try a couple of test prints. If things aren’t aligning quite right, experiment with the Scale to Fit Paper setting. It’s located in the Print dialog – just click Full Page Slides to get to it.</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And did you notice we made fold marks for you? They are really light, but if you don’t like them showing on your brochure, click View, Slide Master, and delete them before you print.</a:t>
            </a:r>
          </a:p>
          <a:p>
            <a:pPr lvl="0">
              <a:spcBef>
                <a:spcPts val="600"/>
              </a:spcBef>
            </a:pPr>
            <a:r>
              <a:rPr sz="1600" dirty="0">
                <a:solidFill>
                  <a:prstClr val="white">
                    <a:lumMod val="50000"/>
                  </a:prstClr>
                </a:solidFill>
                <a:latin typeface="Calibri Light" panose="020F0302020204030204" pitchFamily="34" charset="0"/>
                <a:cs typeface="Calibri" panose="020F0502020204030204" pitchFamily="34" charset="0"/>
              </a:rPr>
              <a:t>Customizing the Content:</a:t>
            </a:r>
          </a:p>
          <a:p>
            <a:pPr lvl="0">
              <a:spcBef>
                <a:spcPts val="600"/>
              </a:spcBef>
            </a:pPr>
            <a:r>
              <a:rPr sz="1000" dirty="0" smtClean="0">
                <a:solidFill>
                  <a:prstClr val="white">
                    <a:lumMod val="50000"/>
                  </a:prstClr>
                </a:solidFill>
                <a:latin typeface="Calibri Light" panose="020F0302020204030204" pitchFamily="34" charset="0"/>
                <a:cs typeface="Calibri" panose="020F0502020204030204" pitchFamily="34" charset="0"/>
              </a:rPr>
              <a:t>If </a:t>
            </a:r>
            <a:r>
              <a:rPr sz="1000" dirty="0">
                <a:solidFill>
                  <a:prstClr val="white">
                    <a:lumMod val="50000"/>
                  </a:prstClr>
                </a:solidFill>
                <a:latin typeface="Calibri Light" panose="020F0302020204030204" pitchFamily="34" charset="0"/>
                <a:cs typeface="Calibri" panose="020F0502020204030204" pitchFamily="34" charset="0"/>
              </a:rPr>
              <a:t>you need more placeholders for titles, subtitles or body text, just make a copy of what you need and drag it into place. PowerPoint’s Smart Guides will help you align it with everything else</a:t>
            </a:r>
            <a:r>
              <a:rPr sz="1000" dirty="0" smtClean="0">
                <a:solidFill>
                  <a:prstClr val="white">
                    <a:lumMod val="50000"/>
                  </a:prstClr>
                </a:solidFill>
                <a:latin typeface="Calibri Light" panose="020F0302020204030204" pitchFamily="34" charset="0"/>
                <a:cs typeface="Calibri" panose="020F0502020204030204" pitchFamily="34" charset="0"/>
              </a:rPr>
              <a:t>.</a:t>
            </a:r>
            <a:endParaRPr lang="en-US" sz="1000" dirty="0" smtClean="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3687281395"/>
      </p:ext>
    </p:extLst>
  </p:cSld>
  <p:clrMap bg1="lt1" tx1="dk1" bg2="lt2" tx2="dk2" accent1="accent1" accent2="accent2" accent3="accent3" accent4="accent4" accent5="accent5" accent6="accent6" hlink="hlink" folHlink="folHlink"/>
  <p:sldLayoutIdLst>
    <p:sldLayoutId id="2147483672" r:id="rId1"/>
    <p:sldLayoutId id="2147483673" r:id="rId2"/>
  </p:sldLayoutIdLst>
  <p:timing>
    <p:tnLst>
      <p:par>
        <p:cTn id="1" dur="indefinite" restart="never" nodeType="tmRoot"/>
      </p:par>
    </p:tnLst>
  </p:timing>
  <p:txStyles>
    <p:titleStyle>
      <a:lvl1pPr algn="l" defTabSz="100584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Clr>
          <a:schemeClr val="accent1"/>
        </a:buClr>
        <a:buFont typeface="Arial" panose="020B0604020202020204" pitchFamily="34" charset="0"/>
        <a:buChar char="•"/>
        <a:defRPr sz="200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Clr>
          <a:schemeClr val="accent1"/>
        </a:buClr>
        <a:buFont typeface="Arial" panose="020B0604020202020204" pitchFamily="34" charset="0"/>
        <a:buChar char="•"/>
        <a:defRPr sz="180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Clr>
          <a:schemeClr val="accent1"/>
        </a:buClr>
        <a:buFont typeface="Arial" panose="020B0604020202020204" pitchFamily="34" charset="0"/>
        <a:buChar char="•"/>
        <a:defRPr sz="16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Clr>
          <a:schemeClr val="accent1"/>
        </a:buClr>
        <a:buFont typeface="Arial" panose="020B0604020202020204" pitchFamily="34" charset="0"/>
        <a:buChar char="•"/>
        <a:defRPr sz="140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Clr>
          <a:schemeClr val="accent1"/>
        </a:buClr>
        <a:buFont typeface="Arial" panose="020B0604020202020204" pitchFamily="34" charset="0"/>
        <a:buChar char="•"/>
        <a:defRPr sz="14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9"/>
          </p:nvPr>
        </p:nvSpPr>
        <p:spPr>
          <a:xfrm>
            <a:off x="524199" y="3807296"/>
            <a:ext cx="2286000" cy="1701621"/>
          </a:xfrm>
        </p:spPr>
        <p:txBody>
          <a:bodyPr/>
          <a:lstStyle/>
          <a:p>
            <a:pPr>
              <a:lnSpc>
                <a:spcPct val="100000"/>
              </a:lnSpc>
            </a:pPr>
            <a:r>
              <a:rPr lang="en-US" i="0" dirty="0" smtClean="0"/>
              <a:t>Healthcare </a:t>
            </a:r>
            <a:r>
              <a:rPr lang="en-US" i="0" dirty="0"/>
              <a:t>is one of the most rapidly growing industries and you may enjoy a greater level of success in a rewarding career by </a:t>
            </a:r>
            <a:r>
              <a:rPr lang="en-US" i="0" dirty="0" smtClean="0"/>
              <a:t>becoming a Certified Nursing Assistant, while attending high </a:t>
            </a:r>
            <a:r>
              <a:rPr lang="en-US" i="0" dirty="0" smtClean="0"/>
              <a:t>school</a:t>
            </a:r>
            <a:r>
              <a:rPr lang="en-US" i="0" dirty="0"/>
              <a:t> </a:t>
            </a:r>
            <a:r>
              <a:rPr lang="en-US" i="0" dirty="0" smtClean="0"/>
              <a:t>and at no cost. This is just one of the many benefits of being a Career Success student.</a:t>
            </a:r>
            <a:endParaRPr lang="en-US" i="0" dirty="0"/>
          </a:p>
        </p:txBody>
      </p:sp>
      <p:sp>
        <p:nvSpPr>
          <p:cNvPr id="4" name="Text Placeholder 3"/>
          <p:cNvSpPr>
            <a:spLocks noGrp="1"/>
          </p:cNvSpPr>
          <p:nvPr>
            <p:ph type="body" sz="quarter" idx="21"/>
          </p:nvPr>
        </p:nvSpPr>
        <p:spPr/>
        <p:txBody>
          <a:bodyPr/>
          <a:lstStyle/>
          <a:p>
            <a:endParaRPr lang="en-US"/>
          </a:p>
        </p:txBody>
      </p:sp>
      <p:sp>
        <p:nvSpPr>
          <p:cNvPr id="5" name="Text Placeholder 4"/>
          <p:cNvSpPr>
            <a:spLocks noGrp="1"/>
          </p:cNvSpPr>
          <p:nvPr>
            <p:ph type="body" sz="quarter" idx="22"/>
          </p:nvPr>
        </p:nvSpPr>
        <p:spPr/>
        <p:txBody>
          <a:bodyPr/>
          <a:lstStyle/>
          <a:p>
            <a:endParaRPr lang="en-US"/>
          </a:p>
        </p:txBody>
      </p:sp>
      <p:sp>
        <p:nvSpPr>
          <p:cNvPr id="7" name="Text Placeholder 6"/>
          <p:cNvSpPr>
            <a:spLocks noGrp="1"/>
          </p:cNvSpPr>
          <p:nvPr>
            <p:ph type="body" sz="quarter" idx="28"/>
          </p:nvPr>
        </p:nvSpPr>
        <p:spPr/>
        <p:txBody>
          <a:bodyPr/>
          <a:lstStyle/>
          <a:p>
            <a:endParaRPr lang="en-US"/>
          </a:p>
        </p:txBody>
      </p:sp>
      <p:sp>
        <p:nvSpPr>
          <p:cNvPr id="11" name="Text Placeholder 10"/>
          <p:cNvSpPr>
            <a:spLocks noGrp="1"/>
          </p:cNvSpPr>
          <p:nvPr>
            <p:ph type="body" sz="quarter" idx="61"/>
          </p:nvPr>
        </p:nvSpPr>
        <p:spPr>
          <a:xfrm>
            <a:off x="3840479" y="5820182"/>
            <a:ext cx="2423160" cy="904468"/>
          </a:xfrm>
        </p:spPr>
        <p:txBody>
          <a:bodyPr/>
          <a:lstStyle/>
          <a:p>
            <a:r>
              <a:rPr lang="en-US" dirty="0" smtClean="0">
                <a:latin typeface="Arial Black" panose="020B0A04020102020204" pitchFamily="34" charset="0"/>
              </a:rPr>
              <a:t>CAREER SUCCESS HIGH SCHOOL</a:t>
            </a:r>
          </a:p>
          <a:p>
            <a:r>
              <a:rPr lang="en-US" dirty="0" smtClean="0">
                <a:latin typeface="Arial Black" panose="020B0A04020102020204" pitchFamily="34" charset="0"/>
              </a:rPr>
              <a:t>3816 N. 27</a:t>
            </a:r>
            <a:r>
              <a:rPr lang="en-US" baseline="30000" dirty="0" smtClean="0">
                <a:latin typeface="Arial Black" panose="020B0A04020102020204" pitchFamily="34" charset="0"/>
              </a:rPr>
              <a:t>th</a:t>
            </a:r>
            <a:r>
              <a:rPr lang="en-US" dirty="0" smtClean="0">
                <a:latin typeface="Arial Black" panose="020B0A04020102020204" pitchFamily="34" charset="0"/>
              </a:rPr>
              <a:t> Avenue	</a:t>
            </a:r>
            <a:endParaRPr lang="en-US" dirty="0">
              <a:latin typeface="Arial Black" panose="020B0A04020102020204" pitchFamily="34" charset="0"/>
            </a:endParaRPr>
          </a:p>
          <a:p>
            <a:r>
              <a:rPr lang="en-US" dirty="0" smtClean="0">
                <a:latin typeface="Arial Black" panose="020B0A04020102020204" pitchFamily="34" charset="0"/>
              </a:rPr>
              <a:t>Phoenix, AZ 85017</a:t>
            </a:r>
            <a:endParaRPr lang="en-US" dirty="0">
              <a:latin typeface="Arial Black" panose="020B0A04020102020204" pitchFamily="34" charset="0"/>
            </a:endParaRPr>
          </a:p>
          <a:p>
            <a:r>
              <a:rPr lang="en-US" dirty="0" smtClean="0">
                <a:latin typeface="Arial Black" panose="020B0A04020102020204" pitchFamily="34" charset="0"/>
              </a:rPr>
              <a:t>602-285-5525</a:t>
            </a:r>
            <a:endParaRPr lang="en-US" dirty="0">
              <a:latin typeface="Arial Black" panose="020B0A04020102020204" pitchFamily="34" charset="0"/>
            </a:endParaRPr>
          </a:p>
        </p:txBody>
      </p:sp>
      <p:sp>
        <p:nvSpPr>
          <p:cNvPr id="12" name="Text Placeholder 11"/>
          <p:cNvSpPr>
            <a:spLocks noGrp="1"/>
          </p:cNvSpPr>
          <p:nvPr>
            <p:ph type="body" sz="quarter" idx="62"/>
          </p:nvPr>
        </p:nvSpPr>
        <p:spPr/>
        <p:txBody>
          <a:bodyPr/>
          <a:lstStyle/>
          <a:p>
            <a:r>
              <a:rPr lang="en-US" i="0" dirty="0" smtClean="0">
                <a:latin typeface="Arial Black" panose="020B0A04020102020204" pitchFamily="34" charset="0"/>
              </a:rPr>
              <a:t>www.csschools.com</a:t>
            </a:r>
            <a:endParaRPr lang="en-US" i="0" dirty="0">
              <a:latin typeface="Arial Black" panose="020B0A04020102020204" pitchFamily="34" charset="0"/>
            </a:endParaRPr>
          </a:p>
          <a:p>
            <a:endParaRPr lang="en-US" i="0" dirty="0">
              <a:latin typeface="Arial Black" panose="020B0A04020102020204" pitchFamily="34" charset="0"/>
            </a:endParaRPr>
          </a:p>
        </p:txBody>
      </p:sp>
      <p:sp>
        <p:nvSpPr>
          <p:cNvPr id="13" name="Text Placeholder 12"/>
          <p:cNvSpPr>
            <a:spLocks noGrp="1"/>
          </p:cNvSpPr>
          <p:nvPr>
            <p:ph type="body" sz="quarter" idx="63"/>
          </p:nvPr>
        </p:nvSpPr>
        <p:spPr/>
        <p:txBody>
          <a:bodyPr/>
          <a:lstStyle/>
          <a:p>
            <a:r>
              <a:rPr lang="en-US" dirty="0" smtClean="0"/>
              <a:t>Certified Nursing Assistant</a:t>
            </a:r>
            <a:endParaRPr lang="en-US" b="1" i="0" dirty="0"/>
          </a:p>
        </p:txBody>
      </p:sp>
      <p:pic>
        <p:nvPicPr>
          <p:cNvPr id="8" name="Picture Placeholder 7"/>
          <p:cNvPicPr>
            <a:picLocks noGrp="1" noChangeAspect="1"/>
          </p:cNvPicPr>
          <p:nvPr>
            <p:ph type="pic" sz="quarter" idx="31"/>
          </p:nvPr>
        </p:nvPicPr>
        <p:blipFill>
          <a:blip r:embed="rId2">
            <a:extLst>
              <a:ext uri="{28A0092B-C50C-407E-A947-70E740481C1C}">
                <a14:useLocalDpi xmlns:a14="http://schemas.microsoft.com/office/drawing/2010/main" val="0"/>
              </a:ext>
            </a:extLst>
          </a:blip>
          <a:srcRect l="30779" r="30779"/>
          <a:stretch>
            <a:fillRect/>
          </a:stretch>
        </p:blipFill>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24649" y="411197"/>
            <a:ext cx="2584583" cy="1263715"/>
          </a:xfrm>
          <a:prstGeom prst="rect">
            <a:avLst/>
          </a:prstGeom>
        </p:spPr>
      </p:pic>
      <p:pic>
        <p:nvPicPr>
          <p:cNvPr id="16" name="Picture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97736" y="461223"/>
            <a:ext cx="2893919" cy="1302263"/>
          </a:xfrm>
          <a:prstGeom prst="rect">
            <a:avLst/>
          </a:prstGeom>
        </p:spPr>
      </p:pic>
      <p:pic>
        <p:nvPicPr>
          <p:cNvPr id="19" name="Picture Placeholder 18"/>
          <p:cNvPicPr>
            <a:picLocks noGrp="1" noChangeAspect="1"/>
          </p:cNvPicPr>
          <p:nvPr>
            <p:ph type="pic" sz="quarter" idx="30"/>
          </p:nvPr>
        </p:nvPicPr>
        <p:blipFill>
          <a:blip r:embed="rId5">
            <a:extLst>
              <a:ext uri="{28A0092B-C50C-407E-A947-70E740481C1C}">
                <a14:useLocalDpi xmlns:a14="http://schemas.microsoft.com/office/drawing/2010/main" val="0"/>
              </a:ext>
            </a:extLst>
          </a:blip>
          <a:srcRect l="13514" r="13514"/>
          <a:stretch>
            <a:fillRect/>
          </a:stretch>
        </p:blipFill>
        <p:spPr/>
      </p:pic>
      <p:pic>
        <p:nvPicPr>
          <p:cNvPr id="20" name="Picture 1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37974" y="697593"/>
            <a:ext cx="3058450" cy="2308000"/>
          </a:xfrm>
          <a:prstGeom prst="rect">
            <a:avLst/>
          </a:prstGeom>
        </p:spPr>
      </p:pic>
    </p:spTree>
    <p:extLst>
      <p:ext uri="{BB962C8B-B14F-4D97-AF65-F5344CB8AC3E}">
        <p14:creationId xmlns:p14="http://schemas.microsoft.com/office/powerpoint/2010/main" val="974431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 Placeholder 22"/>
          <p:cNvSpPr>
            <a:spLocks noGrp="1"/>
          </p:cNvSpPr>
          <p:nvPr>
            <p:ph type="body" sz="quarter" idx="63"/>
          </p:nvPr>
        </p:nvSpPr>
        <p:spPr>
          <a:xfrm>
            <a:off x="237743" y="1506044"/>
            <a:ext cx="2770563" cy="2109026"/>
          </a:xfrm>
        </p:spPr>
        <p:txBody>
          <a:bodyPr/>
          <a:lstStyle/>
          <a:p>
            <a:pPr defTabSz="1314450">
              <a:lnSpc>
                <a:spcPct val="100000"/>
              </a:lnSpc>
            </a:pPr>
            <a:r>
              <a:rPr lang="en-US" i="0" dirty="0" smtClean="0"/>
              <a:t>When </a:t>
            </a:r>
            <a:r>
              <a:rPr lang="en-US" i="0" dirty="0"/>
              <a:t>you're ready for a new career, you can get quality education at the </a:t>
            </a:r>
            <a:r>
              <a:rPr lang="en-US" b="1" i="0" dirty="0"/>
              <a:t>Accord Healthcare Institute in Phoenix, </a:t>
            </a:r>
            <a:r>
              <a:rPr lang="en-US" b="1" i="0" dirty="0" smtClean="0"/>
              <a:t>located within Career Success High School. </a:t>
            </a:r>
            <a:r>
              <a:rPr lang="en-US" i="0" dirty="0" smtClean="0"/>
              <a:t>Accord</a:t>
            </a:r>
            <a:r>
              <a:rPr lang="en-US" i="0" dirty="0" smtClean="0"/>
              <a:t> offers </a:t>
            </a:r>
            <a:r>
              <a:rPr lang="en-US" i="0" dirty="0"/>
              <a:t>training programs that allow you to become a </a:t>
            </a:r>
            <a:r>
              <a:rPr lang="en-US" b="1" i="0" dirty="0"/>
              <a:t>Certified Nursing </a:t>
            </a:r>
            <a:r>
              <a:rPr lang="en-US" b="1" i="0" dirty="0" smtClean="0"/>
              <a:t>Assistant</a:t>
            </a:r>
            <a:r>
              <a:rPr lang="en-US" i="0" dirty="0" smtClean="0"/>
              <a:t>, </a:t>
            </a:r>
            <a:r>
              <a:rPr lang="en-US" b="1" i="0" dirty="0"/>
              <a:t> Phlebotomist, EKG (ECG) Technician, and Patient Care Technician</a:t>
            </a:r>
            <a:endParaRPr lang="en-US" dirty="0"/>
          </a:p>
        </p:txBody>
      </p:sp>
      <p:sp>
        <p:nvSpPr>
          <p:cNvPr id="24" name="Text Placeholder 23"/>
          <p:cNvSpPr>
            <a:spLocks noGrp="1"/>
          </p:cNvSpPr>
          <p:nvPr>
            <p:ph type="body" sz="quarter" idx="64"/>
          </p:nvPr>
        </p:nvSpPr>
        <p:spPr>
          <a:xfrm>
            <a:off x="7028600" y="5360231"/>
            <a:ext cx="2726373" cy="1838012"/>
          </a:xfrm>
        </p:spPr>
        <p:txBody>
          <a:bodyPr anchor="ctr"/>
          <a:lstStyle/>
          <a:p>
            <a:pPr marL="114300" indent="-114300">
              <a:lnSpc>
                <a:spcPct val="100000"/>
              </a:lnSpc>
              <a:spcBef>
                <a:spcPts val="600"/>
              </a:spcBef>
            </a:pPr>
            <a:r>
              <a:rPr lang="en-US" sz="1200" dirty="0">
                <a:solidFill>
                  <a:schemeClr val="tx1"/>
                </a:solidFill>
                <a:latin typeface="+mj-lt"/>
              </a:rPr>
              <a:t>16 years of age</a:t>
            </a:r>
          </a:p>
          <a:p>
            <a:pPr marL="114300" indent="-114300">
              <a:lnSpc>
                <a:spcPct val="100000"/>
              </a:lnSpc>
              <a:spcBef>
                <a:spcPts val="600"/>
              </a:spcBef>
            </a:pPr>
            <a:r>
              <a:rPr lang="en-US" sz="1200" dirty="0">
                <a:solidFill>
                  <a:schemeClr val="tx1"/>
                </a:solidFill>
                <a:latin typeface="+mj-lt"/>
              </a:rPr>
              <a:t>120 clock hours (approximately 6-8 weeks)</a:t>
            </a:r>
          </a:p>
          <a:p>
            <a:pPr marL="114300" indent="-114300">
              <a:lnSpc>
                <a:spcPct val="100000"/>
              </a:lnSpc>
              <a:spcBef>
                <a:spcPts val="600"/>
              </a:spcBef>
            </a:pPr>
            <a:r>
              <a:rPr lang="en-US" sz="1200" dirty="0">
                <a:solidFill>
                  <a:schemeClr val="tx1"/>
                </a:solidFill>
                <a:latin typeface="+mj-lt"/>
              </a:rPr>
              <a:t>Be a high school student at Career Success High School</a:t>
            </a:r>
          </a:p>
          <a:p>
            <a:pPr marL="114300" indent="-114300">
              <a:lnSpc>
                <a:spcPct val="100000"/>
              </a:lnSpc>
              <a:spcBef>
                <a:spcPts val="600"/>
              </a:spcBef>
            </a:pPr>
            <a:r>
              <a:rPr lang="en-US" sz="1200" dirty="0">
                <a:solidFill>
                  <a:schemeClr val="tx1"/>
                </a:solidFill>
                <a:latin typeface="+mj-lt"/>
              </a:rPr>
              <a:t>Be in good academic standing with regular attendance </a:t>
            </a:r>
          </a:p>
          <a:p>
            <a:pPr marL="114300" indent="-114300">
              <a:lnSpc>
                <a:spcPct val="100000"/>
              </a:lnSpc>
              <a:spcBef>
                <a:spcPts val="600"/>
              </a:spcBef>
            </a:pPr>
            <a:r>
              <a:rPr lang="en-US" sz="1200" dirty="0">
                <a:solidFill>
                  <a:schemeClr val="tx1"/>
                </a:solidFill>
                <a:latin typeface="+mj-lt"/>
              </a:rPr>
              <a:t>Pass a drug test</a:t>
            </a:r>
          </a:p>
        </p:txBody>
      </p:sp>
      <p:sp>
        <p:nvSpPr>
          <p:cNvPr id="25" name="Text Placeholder 24"/>
          <p:cNvSpPr>
            <a:spLocks noGrp="1"/>
          </p:cNvSpPr>
          <p:nvPr>
            <p:ph type="body" sz="quarter" idx="65"/>
          </p:nvPr>
        </p:nvSpPr>
        <p:spPr>
          <a:xfrm>
            <a:off x="6949480" y="4765145"/>
            <a:ext cx="2816352" cy="595085"/>
          </a:xfrm>
          <a:solidFill>
            <a:schemeClr val="accent2"/>
          </a:solidFill>
        </p:spPr>
        <p:txBody>
          <a:bodyPr anchor="ctr"/>
          <a:lstStyle/>
          <a:p>
            <a:pPr algn="ctr"/>
            <a:r>
              <a:rPr lang="en-US" cap="all" dirty="0"/>
              <a:t>ADMISSION REQUIREMENTS</a:t>
            </a:r>
            <a:endParaRPr lang="en-US" dirty="0"/>
          </a:p>
        </p:txBody>
      </p:sp>
      <p:sp>
        <p:nvSpPr>
          <p:cNvPr id="7" name="Text Placeholder 6"/>
          <p:cNvSpPr>
            <a:spLocks noGrp="1"/>
          </p:cNvSpPr>
          <p:nvPr>
            <p:ph type="body" sz="quarter" idx="61"/>
          </p:nvPr>
        </p:nvSpPr>
        <p:spPr>
          <a:xfrm>
            <a:off x="7028601" y="1536222"/>
            <a:ext cx="2636394" cy="823813"/>
          </a:xfrm>
        </p:spPr>
        <p:txBody>
          <a:bodyPr/>
          <a:lstStyle/>
          <a:p>
            <a:pPr>
              <a:lnSpc>
                <a:spcPct val="100000"/>
              </a:lnSpc>
            </a:pPr>
            <a:r>
              <a:rPr lang="en-US" i="0" dirty="0"/>
              <a:t>Our mission is to provide a quality and affordable education to people who are interested in getting certified for any of </a:t>
            </a:r>
            <a:r>
              <a:rPr lang="en-US" i="0" dirty="0" smtClean="0"/>
              <a:t>our programs.</a:t>
            </a:r>
            <a:endParaRPr lang="en-US" i="0" dirty="0"/>
          </a:p>
        </p:txBody>
      </p:sp>
      <p:sp>
        <p:nvSpPr>
          <p:cNvPr id="22" name="Text Placeholder 21"/>
          <p:cNvSpPr>
            <a:spLocks noGrp="1"/>
          </p:cNvSpPr>
          <p:nvPr>
            <p:ph type="body" sz="quarter" idx="62"/>
          </p:nvPr>
        </p:nvSpPr>
        <p:spPr>
          <a:xfrm>
            <a:off x="3665551" y="1541709"/>
            <a:ext cx="2705806" cy="5656534"/>
          </a:xfrm>
        </p:spPr>
        <p:txBody>
          <a:bodyPr/>
          <a:lstStyle/>
          <a:p>
            <a:r>
              <a:rPr lang="en-US" dirty="0" smtClean="0"/>
              <a:t>This </a:t>
            </a:r>
            <a:r>
              <a:rPr lang="en-US" dirty="0"/>
              <a:t>course provides students with knowledge and skill required to be a Certified Nursing Assistant</a:t>
            </a:r>
            <a:r>
              <a:rPr lang="en-US" dirty="0" smtClean="0"/>
              <a:t>.</a:t>
            </a:r>
          </a:p>
          <a:p>
            <a:endParaRPr lang="en-US" dirty="0"/>
          </a:p>
          <a:p>
            <a:r>
              <a:rPr lang="en-US" dirty="0"/>
              <a:t>Students will be in lecture class where they will learn about the role of a CNA, safety and infection control, the body systems and how they relate to patient care, follow problems residents face and how to aid them</a:t>
            </a:r>
            <a:r>
              <a:rPr lang="en-US" dirty="0" smtClean="0"/>
              <a:t>.</a:t>
            </a:r>
          </a:p>
          <a:p>
            <a:endParaRPr lang="en-US" dirty="0"/>
          </a:p>
          <a:p>
            <a:r>
              <a:rPr lang="en-US" dirty="0"/>
              <a:t>Skill lab will provide students with the chance to practice skills that a CNA is required to know and will walk-through </a:t>
            </a:r>
            <a:r>
              <a:rPr lang="en-US" dirty="0" smtClean="0"/>
              <a:t>and later </a:t>
            </a:r>
            <a:r>
              <a:rPr lang="en-US" dirty="0"/>
              <a:t>test </a:t>
            </a:r>
            <a:r>
              <a:rPr lang="en-US" dirty="0" smtClean="0"/>
              <a:t>on.</a:t>
            </a:r>
            <a:endParaRPr lang="en-US" dirty="0" smtClean="0"/>
          </a:p>
          <a:p>
            <a:endParaRPr lang="en-US" dirty="0"/>
          </a:p>
          <a:p>
            <a:r>
              <a:rPr lang="en-US" dirty="0"/>
              <a:t>Lastly, students will go to a site to do the clinical part of the course where students will have one on one interaction with real patients</a:t>
            </a:r>
            <a:r>
              <a:rPr lang="en-US" dirty="0" smtClean="0"/>
              <a:t>.</a:t>
            </a:r>
          </a:p>
          <a:p>
            <a:endParaRPr lang="en-US" dirty="0"/>
          </a:p>
          <a:p>
            <a:r>
              <a:rPr lang="en-US" dirty="0"/>
              <a:t>After the completion of the course, the student will be able to take the Arizona Board of Nursing CNA Exam. Students can also apply for the LNA. Contact us for more information.</a:t>
            </a:r>
          </a:p>
          <a:p>
            <a:endParaRPr lang="en-US" dirty="0"/>
          </a:p>
        </p:txBody>
      </p:sp>
      <p:sp>
        <p:nvSpPr>
          <p:cNvPr id="11" name="Text Placeholder 10"/>
          <p:cNvSpPr>
            <a:spLocks noGrp="1"/>
          </p:cNvSpPr>
          <p:nvPr>
            <p:ph type="body" sz="quarter" idx="58"/>
          </p:nvPr>
        </p:nvSpPr>
        <p:spPr/>
        <p:txBody>
          <a:bodyPr/>
          <a:lstStyle/>
          <a:p>
            <a:pPr algn="ctr"/>
            <a:r>
              <a:rPr lang="en-US" dirty="0"/>
              <a:t>Accord Healthcare </a:t>
            </a:r>
            <a:r>
              <a:rPr lang="en-US" dirty="0" smtClean="0"/>
              <a:t>Institute</a:t>
            </a:r>
            <a:endParaRPr lang="en-US" dirty="0"/>
          </a:p>
        </p:txBody>
      </p:sp>
      <p:sp>
        <p:nvSpPr>
          <p:cNvPr id="15" name="Text Placeholder 9"/>
          <p:cNvSpPr txBox="1">
            <a:spLocks/>
          </p:cNvSpPr>
          <p:nvPr/>
        </p:nvSpPr>
        <p:spPr>
          <a:xfrm>
            <a:off x="249114" y="3464941"/>
            <a:ext cx="2790591" cy="819543"/>
          </a:xfrm>
          <a:prstGeom prst="rect">
            <a:avLst/>
          </a:prstGeom>
          <a:solidFill>
            <a:schemeClr val="accent2"/>
          </a:solidFill>
        </p:spPr>
        <p:txBody>
          <a:bodyPr vert="horz" lIns="0" tIns="0" rIns="0" bIns="0" rtlCol="0" anchor="t">
            <a:noAutofit/>
          </a:bodyPr>
          <a:lstStyle>
            <a:lvl1pPr marL="112713" indent="-112713" algn="l" defTabSz="1005840" rtl="0" eaLnBrk="1" latinLnBrk="0" hangingPunct="1">
              <a:lnSpc>
                <a:spcPct val="120000"/>
              </a:lnSpc>
              <a:spcBef>
                <a:spcPts val="900"/>
              </a:spcBef>
              <a:spcAft>
                <a:spcPts val="0"/>
              </a:spcAft>
              <a:buClr>
                <a:schemeClr val="accent1"/>
              </a:buClr>
              <a:buFont typeface="Arial" panose="020B0604020202020204" pitchFamily="34" charset="0"/>
              <a:buChar char="•"/>
              <a:defRPr sz="1100" kern="1200">
                <a:solidFill>
                  <a:schemeClr val="tx2"/>
                </a:solidFill>
                <a:latin typeface="+mn-lt"/>
                <a:ea typeface="+mn-ea"/>
                <a:cs typeface="+mn-cs"/>
              </a:defRPr>
            </a:lvl1pPr>
            <a:lvl2pPr marL="182880" indent="-182880" algn="l" defTabSz="1005840" rtl="0" eaLnBrk="1" latinLnBrk="0" hangingPunct="1">
              <a:lnSpc>
                <a:spcPct val="100000"/>
              </a:lnSpc>
              <a:spcBef>
                <a:spcPts val="600"/>
              </a:spcBef>
              <a:spcAft>
                <a:spcPts val="0"/>
              </a:spcAft>
              <a:buClr>
                <a:schemeClr val="accent1"/>
              </a:buClr>
              <a:buFont typeface="Arial" panose="020B0604020202020204" pitchFamily="34" charset="0"/>
              <a:buChar char="•"/>
              <a:defRPr sz="900" kern="1200">
                <a:solidFill>
                  <a:schemeClr val="tx1"/>
                </a:solidFill>
                <a:latin typeface="+mn-lt"/>
                <a:ea typeface="+mn-ea"/>
                <a:cs typeface="+mn-cs"/>
              </a:defRPr>
            </a:lvl2pPr>
            <a:lvl3pPr marL="182880" indent="-182880" algn="l" defTabSz="1005840" rtl="0" eaLnBrk="1" latinLnBrk="0" hangingPunct="1">
              <a:lnSpc>
                <a:spcPct val="100000"/>
              </a:lnSpc>
              <a:spcBef>
                <a:spcPts val="600"/>
              </a:spcBef>
              <a:spcAft>
                <a:spcPts val="0"/>
              </a:spcAft>
              <a:buClr>
                <a:schemeClr val="accent1"/>
              </a:buClr>
              <a:buFont typeface="Arial" panose="020B0604020202020204" pitchFamily="34" charset="0"/>
              <a:buChar char="•"/>
              <a:defRPr sz="900" kern="1200">
                <a:solidFill>
                  <a:schemeClr val="tx1"/>
                </a:solidFill>
                <a:latin typeface="+mn-lt"/>
                <a:ea typeface="+mn-ea"/>
                <a:cs typeface="+mn-cs"/>
              </a:defRPr>
            </a:lvl3pPr>
            <a:lvl4pPr marL="182880" indent="-182880" algn="l" defTabSz="1005840" rtl="0" eaLnBrk="1" latinLnBrk="0" hangingPunct="1">
              <a:lnSpc>
                <a:spcPct val="100000"/>
              </a:lnSpc>
              <a:spcBef>
                <a:spcPts val="600"/>
              </a:spcBef>
              <a:spcAft>
                <a:spcPts val="0"/>
              </a:spcAft>
              <a:buClr>
                <a:schemeClr val="accent1"/>
              </a:buClr>
              <a:buFont typeface="Arial" panose="020B0604020202020204" pitchFamily="34" charset="0"/>
              <a:buChar char="•"/>
              <a:defRPr sz="900" kern="1200">
                <a:solidFill>
                  <a:schemeClr val="tx1"/>
                </a:solidFill>
                <a:latin typeface="+mn-lt"/>
                <a:ea typeface="+mn-ea"/>
                <a:cs typeface="+mn-cs"/>
              </a:defRPr>
            </a:lvl4pPr>
            <a:lvl5pPr marL="182880" indent="-182880" algn="l" defTabSz="1005840" rtl="0" eaLnBrk="1" latinLnBrk="0" hangingPunct="1">
              <a:lnSpc>
                <a:spcPct val="100000"/>
              </a:lnSpc>
              <a:spcBef>
                <a:spcPts val="600"/>
              </a:spcBef>
              <a:spcAft>
                <a:spcPts val="0"/>
              </a:spcAft>
              <a:buClr>
                <a:schemeClr val="accent1"/>
              </a:buClr>
              <a:buFont typeface="Arial" panose="020B0604020202020204" pitchFamily="34" charset="0"/>
              <a:buChar char="•"/>
              <a:defRPr sz="900" kern="1200">
                <a:solidFill>
                  <a:schemeClr val="tx1"/>
                </a:solidFill>
                <a:latin typeface="+mn-lt"/>
                <a:ea typeface="+mn-ea"/>
                <a:cs typeface="+mn-cs"/>
              </a:defRPr>
            </a:lvl5pPr>
            <a:lvl6pPr marL="182880" indent="-182880" algn="l" defTabSz="1005840" rtl="0" eaLnBrk="1" latinLnBrk="0" hangingPunct="1">
              <a:lnSpc>
                <a:spcPct val="100000"/>
              </a:lnSpc>
              <a:spcBef>
                <a:spcPts val="600"/>
              </a:spcBef>
              <a:spcAft>
                <a:spcPts val="0"/>
              </a:spcAft>
              <a:buFont typeface="Arial" panose="020B0604020202020204" pitchFamily="34" charset="0"/>
              <a:buChar char="•"/>
              <a:defRPr sz="900" kern="1200">
                <a:solidFill>
                  <a:schemeClr val="tx1"/>
                </a:solidFill>
                <a:latin typeface="+mn-lt"/>
                <a:ea typeface="+mn-ea"/>
                <a:cs typeface="+mn-cs"/>
              </a:defRPr>
            </a:lvl6pPr>
            <a:lvl7pPr marL="182880" indent="-182880" algn="l" defTabSz="1005840" rtl="0" eaLnBrk="1" latinLnBrk="0" hangingPunct="1">
              <a:lnSpc>
                <a:spcPct val="100000"/>
              </a:lnSpc>
              <a:spcBef>
                <a:spcPts val="600"/>
              </a:spcBef>
              <a:spcAft>
                <a:spcPts val="0"/>
              </a:spcAft>
              <a:buFont typeface="Arial" panose="020B0604020202020204" pitchFamily="34" charset="0"/>
              <a:buChar char="•"/>
              <a:defRPr sz="900" kern="1200">
                <a:solidFill>
                  <a:schemeClr val="tx1"/>
                </a:solidFill>
                <a:latin typeface="+mn-lt"/>
                <a:ea typeface="+mn-ea"/>
                <a:cs typeface="+mn-cs"/>
              </a:defRPr>
            </a:lvl7pPr>
            <a:lvl8pPr marL="182880" indent="-182880" algn="l" defTabSz="1005840" rtl="0" eaLnBrk="1" latinLnBrk="0" hangingPunct="1">
              <a:lnSpc>
                <a:spcPct val="100000"/>
              </a:lnSpc>
              <a:spcBef>
                <a:spcPts val="600"/>
              </a:spcBef>
              <a:spcAft>
                <a:spcPts val="0"/>
              </a:spcAft>
              <a:buFont typeface="Arial" panose="020B0604020202020204" pitchFamily="34" charset="0"/>
              <a:buChar char="•"/>
              <a:defRPr sz="900" kern="1200">
                <a:solidFill>
                  <a:schemeClr val="tx1"/>
                </a:solidFill>
                <a:latin typeface="+mn-lt"/>
                <a:ea typeface="+mn-ea"/>
                <a:cs typeface="+mn-cs"/>
              </a:defRPr>
            </a:lvl8pPr>
            <a:lvl9pPr marL="182880" indent="-182880" algn="l" defTabSz="1005840" rtl="0" eaLnBrk="1" latinLnBrk="0" hangingPunct="1">
              <a:lnSpc>
                <a:spcPct val="100000"/>
              </a:lnSpc>
              <a:spcBef>
                <a:spcPts val="600"/>
              </a:spcBef>
              <a:spcAft>
                <a:spcPts val="0"/>
              </a:spcAft>
              <a:buFont typeface="Arial" panose="020B0604020202020204" pitchFamily="34" charset="0"/>
              <a:buChar char="•"/>
              <a:defRPr sz="900" kern="1200">
                <a:solidFill>
                  <a:schemeClr val="tx1"/>
                </a:solidFill>
                <a:latin typeface="+mn-lt"/>
                <a:ea typeface="+mn-ea"/>
                <a:cs typeface="+mn-cs"/>
              </a:defRPr>
            </a:lvl9pPr>
          </a:lstStyle>
          <a:p>
            <a:pPr marL="0" indent="0" algn="ctr">
              <a:buNone/>
            </a:pPr>
            <a:r>
              <a:rPr lang="en-US" sz="1400" b="1" dirty="0" smtClean="0">
                <a:solidFill>
                  <a:schemeClr val="bg1"/>
                </a:solidFill>
              </a:rPr>
              <a:t>A Great Partnership:  Career Success High School &amp; Accord </a:t>
            </a:r>
            <a:r>
              <a:rPr lang="en-US" sz="1400" b="1" dirty="0">
                <a:solidFill>
                  <a:schemeClr val="bg1"/>
                </a:solidFill>
              </a:rPr>
              <a:t>H</a:t>
            </a:r>
            <a:r>
              <a:rPr lang="en-US" sz="1400" b="1" dirty="0" smtClean="0">
                <a:solidFill>
                  <a:schemeClr val="bg1"/>
                </a:solidFill>
              </a:rPr>
              <a:t>ealthcare Institute</a:t>
            </a:r>
          </a:p>
        </p:txBody>
      </p:sp>
      <p:sp>
        <p:nvSpPr>
          <p:cNvPr id="4" name="TextBox 3"/>
          <p:cNvSpPr txBox="1"/>
          <p:nvPr/>
        </p:nvSpPr>
        <p:spPr>
          <a:xfrm>
            <a:off x="7175500" y="681446"/>
            <a:ext cx="2346111" cy="646331"/>
          </a:xfrm>
          <a:prstGeom prst="rect">
            <a:avLst/>
          </a:prstGeom>
          <a:noFill/>
        </p:spPr>
        <p:txBody>
          <a:bodyPr wrap="square" rtlCol="0" anchor="ctr">
            <a:spAutoFit/>
          </a:bodyPr>
          <a:lstStyle/>
          <a:p>
            <a:pPr algn="ctr"/>
            <a:r>
              <a:rPr lang="en-US" cap="all" dirty="0">
                <a:solidFill>
                  <a:schemeClr val="bg1"/>
                </a:solidFill>
              </a:rPr>
              <a:t>MISSION STATEMENT</a:t>
            </a:r>
          </a:p>
        </p:txBody>
      </p:sp>
      <p:sp>
        <p:nvSpPr>
          <p:cNvPr id="17" name="Text Placeholder 24"/>
          <p:cNvSpPr>
            <a:spLocks noGrp="1"/>
          </p:cNvSpPr>
          <p:nvPr>
            <p:ph type="body" sz="quarter" idx="65"/>
          </p:nvPr>
        </p:nvSpPr>
        <p:spPr>
          <a:xfrm>
            <a:off x="6938622" y="2360035"/>
            <a:ext cx="2816352" cy="800295"/>
          </a:xfrm>
          <a:solidFill>
            <a:schemeClr val="accent2"/>
          </a:solidFill>
        </p:spPr>
        <p:txBody>
          <a:bodyPr anchor="ctr"/>
          <a:lstStyle/>
          <a:p>
            <a:pPr algn="ctr"/>
            <a:r>
              <a:rPr lang="en-US" cap="all" dirty="0" smtClean="0"/>
              <a:t>Vision Statement</a:t>
            </a:r>
            <a:endParaRPr lang="en-US" dirty="0"/>
          </a:p>
        </p:txBody>
      </p:sp>
      <p:sp>
        <p:nvSpPr>
          <p:cNvPr id="5" name="TextBox 4"/>
          <p:cNvSpPr txBox="1"/>
          <p:nvPr/>
        </p:nvSpPr>
        <p:spPr>
          <a:xfrm>
            <a:off x="6949480" y="3160330"/>
            <a:ext cx="2834557" cy="1754326"/>
          </a:xfrm>
          <a:prstGeom prst="rect">
            <a:avLst/>
          </a:prstGeom>
          <a:noFill/>
        </p:spPr>
        <p:txBody>
          <a:bodyPr wrap="square" rtlCol="0">
            <a:spAutoFit/>
          </a:bodyPr>
          <a:lstStyle/>
          <a:p>
            <a:pPr defTabSz="1005840">
              <a:buClr>
                <a:schemeClr val="accent1"/>
              </a:buClr>
            </a:pPr>
            <a:r>
              <a:rPr lang="en-US" sz="1200" dirty="0">
                <a:latin typeface="+mj-lt"/>
              </a:rPr>
              <a:t>Give students a solid foundation and multiple skill sets </a:t>
            </a:r>
            <a:r>
              <a:rPr lang="en-US" sz="1200" dirty="0" smtClean="0">
                <a:latin typeface="+mj-lt"/>
              </a:rPr>
              <a:t>making </a:t>
            </a:r>
            <a:r>
              <a:rPr lang="en-US" sz="1200" dirty="0">
                <a:latin typeface="+mj-lt"/>
              </a:rPr>
              <a:t>them successful at today's demanding work place</a:t>
            </a:r>
            <a:r>
              <a:rPr lang="en-US" sz="1200" dirty="0" smtClean="0">
                <a:latin typeface="+mj-lt"/>
              </a:rPr>
              <a:t>.</a:t>
            </a:r>
          </a:p>
          <a:p>
            <a:pPr defTabSz="1005840">
              <a:buClr>
                <a:schemeClr val="accent1"/>
              </a:buClr>
            </a:pPr>
            <a:endParaRPr lang="en-US" sz="1200" dirty="0">
              <a:latin typeface="+mj-lt"/>
            </a:endParaRPr>
          </a:p>
          <a:p>
            <a:pPr defTabSz="1005840">
              <a:buClr>
                <a:schemeClr val="accent1"/>
              </a:buClr>
            </a:pPr>
            <a:r>
              <a:rPr lang="en-US" sz="1200" dirty="0">
                <a:latin typeface="+mj-lt"/>
              </a:rPr>
              <a:t>Aim for the best learning experience, giving each student knowledge to thrive in each field of study.</a:t>
            </a:r>
          </a:p>
          <a:p>
            <a:endParaRPr lang="en-US" sz="1200" dirty="0"/>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4109" y="4369976"/>
            <a:ext cx="1820602" cy="819271"/>
          </a:xfrm>
          <a:prstGeom prst="rect">
            <a:avLst/>
          </a:prstGeom>
        </p:spPr>
      </p:pic>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2117" y="5647379"/>
            <a:ext cx="2584583" cy="1263715"/>
          </a:xfrm>
          <a:prstGeom prst="rect">
            <a:avLst/>
          </a:prstGeom>
        </p:spPr>
      </p:pic>
      <p:sp>
        <p:nvSpPr>
          <p:cNvPr id="26" name="Text Placeholder 9"/>
          <p:cNvSpPr txBox="1">
            <a:spLocks/>
          </p:cNvSpPr>
          <p:nvPr/>
        </p:nvSpPr>
        <p:spPr>
          <a:xfrm>
            <a:off x="3603872" y="673274"/>
            <a:ext cx="2790591" cy="819543"/>
          </a:xfrm>
          <a:prstGeom prst="rect">
            <a:avLst/>
          </a:prstGeom>
          <a:solidFill>
            <a:schemeClr val="accent2"/>
          </a:solidFill>
        </p:spPr>
        <p:txBody>
          <a:bodyPr vert="horz" lIns="0" tIns="0" rIns="0" bIns="0" rtlCol="0" anchor="t">
            <a:noAutofit/>
          </a:bodyPr>
          <a:lstStyle>
            <a:lvl1pPr marL="112713" indent="-112713" algn="l" defTabSz="1005840" rtl="0" eaLnBrk="1" latinLnBrk="0" hangingPunct="1">
              <a:lnSpc>
                <a:spcPct val="120000"/>
              </a:lnSpc>
              <a:spcBef>
                <a:spcPts val="900"/>
              </a:spcBef>
              <a:spcAft>
                <a:spcPts val="0"/>
              </a:spcAft>
              <a:buClr>
                <a:schemeClr val="accent1"/>
              </a:buClr>
              <a:buFont typeface="Arial" panose="020B0604020202020204" pitchFamily="34" charset="0"/>
              <a:buChar char="•"/>
              <a:defRPr sz="1100" kern="1200">
                <a:solidFill>
                  <a:schemeClr val="tx2"/>
                </a:solidFill>
                <a:latin typeface="+mn-lt"/>
                <a:ea typeface="+mn-ea"/>
                <a:cs typeface="+mn-cs"/>
              </a:defRPr>
            </a:lvl1pPr>
            <a:lvl2pPr marL="182880" indent="-182880" algn="l" defTabSz="1005840" rtl="0" eaLnBrk="1" latinLnBrk="0" hangingPunct="1">
              <a:lnSpc>
                <a:spcPct val="100000"/>
              </a:lnSpc>
              <a:spcBef>
                <a:spcPts val="600"/>
              </a:spcBef>
              <a:spcAft>
                <a:spcPts val="0"/>
              </a:spcAft>
              <a:buClr>
                <a:schemeClr val="accent1"/>
              </a:buClr>
              <a:buFont typeface="Arial" panose="020B0604020202020204" pitchFamily="34" charset="0"/>
              <a:buChar char="•"/>
              <a:defRPr sz="900" kern="1200">
                <a:solidFill>
                  <a:schemeClr val="tx1"/>
                </a:solidFill>
                <a:latin typeface="+mn-lt"/>
                <a:ea typeface="+mn-ea"/>
                <a:cs typeface="+mn-cs"/>
              </a:defRPr>
            </a:lvl2pPr>
            <a:lvl3pPr marL="182880" indent="-182880" algn="l" defTabSz="1005840" rtl="0" eaLnBrk="1" latinLnBrk="0" hangingPunct="1">
              <a:lnSpc>
                <a:spcPct val="100000"/>
              </a:lnSpc>
              <a:spcBef>
                <a:spcPts val="600"/>
              </a:spcBef>
              <a:spcAft>
                <a:spcPts val="0"/>
              </a:spcAft>
              <a:buClr>
                <a:schemeClr val="accent1"/>
              </a:buClr>
              <a:buFont typeface="Arial" panose="020B0604020202020204" pitchFamily="34" charset="0"/>
              <a:buChar char="•"/>
              <a:defRPr sz="900" kern="1200">
                <a:solidFill>
                  <a:schemeClr val="tx1"/>
                </a:solidFill>
                <a:latin typeface="+mn-lt"/>
                <a:ea typeface="+mn-ea"/>
                <a:cs typeface="+mn-cs"/>
              </a:defRPr>
            </a:lvl3pPr>
            <a:lvl4pPr marL="182880" indent="-182880" algn="l" defTabSz="1005840" rtl="0" eaLnBrk="1" latinLnBrk="0" hangingPunct="1">
              <a:lnSpc>
                <a:spcPct val="100000"/>
              </a:lnSpc>
              <a:spcBef>
                <a:spcPts val="600"/>
              </a:spcBef>
              <a:spcAft>
                <a:spcPts val="0"/>
              </a:spcAft>
              <a:buClr>
                <a:schemeClr val="accent1"/>
              </a:buClr>
              <a:buFont typeface="Arial" panose="020B0604020202020204" pitchFamily="34" charset="0"/>
              <a:buChar char="•"/>
              <a:defRPr sz="900" kern="1200">
                <a:solidFill>
                  <a:schemeClr val="tx1"/>
                </a:solidFill>
                <a:latin typeface="+mn-lt"/>
                <a:ea typeface="+mn-ea"/>
                <a:cs typeface="+mn-cs"/>
              </a:defRPr>
            </a:lvl4pPr>
            <a:lvl5pPr marL="182880" indent="-182880" algn="l" defTabSz="1005840" rtl="0" eaLnBrk="1" latinLnBrk="0" hangingPunct="1">
              <a:lnSpc>
                <a:spcPct val="100000"/>
              </a:lnSpc>
              <a:spcBef>
                <a:spcPts val="600"/>
              </a:spcBef>
              <a:spcAft>
                <a:spcPts val="0"/>
              </a:spcAft>
              <a:buClr>
                <a:schemeClr val="accent1"/>
              </a:buClr>
              <a:buFont typeface="Arial" panose="020B0604020202020204" pitchFamily="34" charset="0"/>
              <a:buChar char="•"/>
              <a:defRPr sz="900" kern="1200">
                <a:solidFill>
                  <a:schemeClr val="tx1"/>
                </a:solidFill>
                <a:latin typeface="+mn-lt"/>
                <a:ea typeface="+mn-ea"/>
                <a:cs typeface="+mn-cs"/>
              </a:defRPr>
            </a:lvl5pPr>
            <a:lvl6pPr marL="182880" indent="-182880" algn="l" defTabSz="1005840" rtl="0" eaLnBrk="1" latinLnBrk="0" hangingPunct="1">
              <a:lnSpc>
                <a:spcPct val="100000"/>
              </a:lnSpc>
              <a:spcBef>
                <a:spcPts val="600"/>
              </a:spcBef>
              <a:spcAft>
                <a:spcPts val="0"/>
              </a:spcAft>
              <a:buFont typeface="Arial" panose="020B0604020202020204" pitchFamily="34" charset="0"/>
              <a:buChar char="•"/>
              <a:defRPr sz="900" kern="1200">
                <a:solidFill>
                  <a:schemeClr val="tx1"/>
                </a:solidFill>
                <a:latin typeface="+mn-lt"/>
                <a:ea typeface="+mn-ea"/>
                <a:cs typeface="+mn-cs"/>
              </a:defRPr>
            </a:lvl6pPr>
            <a:lvl7pPr marL="182880" indent="-182880" algn="l" defTabSz="1005840" rtl="0" eaLnBrk="1" latinLnBrk="0" hangingPunct="1">
              <a:lnSpc>
                <a:spcPct val="100000"/>
              </a:lnSpc>
              <a:spcBef>
                <a:spcPts val="600"/>
              </a:spcBef>
              <a:spcAft>
                <a:spcPts val="0"/>
              </a:spcAft>
              <a:buFont typeface="Arial" panose="020B0604020202020204" pitchFamily="34" charset="0"/>
              <a:buChar char="•"/>
              <a:defRPr sz="900" kern="1200">
                <a:solidFill>
                  <a:schemeClr val="tx1"/>
                </a:solidFill>
                <a:latin typeface="+mn-lt"/>
                <a:ea typeface="+mn-ea"/>
                <a:cs typeface="+mn-cs"/>
              </a:defRPr>
            </a:lvl7pPr>
            <a:lvl8pPr marL="182880" indent="-182880" algn="l" defTabSz="1005840" rtl="0" eaLnBrk="1" latinLnBrk="0" hangingPunct="1">
              <a:lnSpc>
                <a:spcPct val="100000"/>
              </a:lnSpc>
              <a:spcBef>
                <a:spcPts val="600"/>
              </a:spcBef>
              <a:spcAft>
                <a:spcPts val="0"/>
              </a:spcAft>
              <a:buFont typeface="Arial" panose="020B0604020202020204" pitchFamily="34" charset="0"/>
              <a:buChar char="•"/>
              <a:defRPr sz="900" kern="1200">
                <a:solidFill>
                  <a:schemeClr val="tx1"/>
                </a:solidFill>
                <a:latin typeface="+mn-lt"/>
                <a:ea typeface="+mn-ea"/>
                <a:cs typeface="+mn-cs"/>
              </a:defRPr>
            </a:lvl8pPr>
            <a:lvl9pPr marL="182880" indent="-182880" algn="l" defTabSz="1005840" rtl="0" eaLnBrk="1" latinLnBrk="0" hangingPunct="1">
              <a:lnSpc>
                <a:spcPct val="100000"/>
              </a:lnSpc>
              <a:spcBef>
                <a:spcPts val="600"/>
              </a:spcBef>
              <a:spcAft>
                <a:spcPts val="0"/>
              </a:spcAft>
              <a:buFont typeface="Arial" panose="020B0604020202020204" pitchFamily="34" charset="0"/>
              <a:buChar char="•"/>
              <a:defRPr sz="900" kern="1200">
                <a:solidFill>
                  <a:schemeClr val="tx1"/>
                </a:solidFill>
                <a:latin typeface="+mn-lt"/>
                <a:ea typeface="+mn-ea"/>
                <a:cs typeface="+mn-cs"/>
              </a:defRPr>
            </a:lvl9pPr>
          </a:lstStyle>
          <a:p>
            <a:pPr marL="0" indent="0" algn="ctr">
              <a:buNone/>
            </a:pPr>
            <a:r>
              <a:rPr lang="en-US" sz="1600" b="1" dirty="0">
                <a:solidFill>
                  <a:schemeClr val="bg1"/>
                </a:solidFill>
              </a:rPr>
              <a:t>Certified Nursing </a:t>
            </a:r>
            <a:r>
              <a:rPr lang="en-US" sz="1600" b="1" dirty="0" smtClean="0">
                <a:solidFill>
                  <a:schemeClr val="bg1"/>
                </a:solidFill>
              </a:rPr>
              <a:t>Assistant Program</a:t>
            </a:r>
            <a:endParaRPr lang="en-US" sz="1600" b="1" dirty="0">
              <a:solidFill>
                <a:schemeClr val="bg1"/>
              </a:solidFill>
            </a:endParaRPr>
          </a:p>
        </p:txBody>
      </p:sp>
      <p:sp>
        <p:nvSpPr>
          <p:cNvPr id="2" name="Cross 1"/>
          <p:cNvSpPr/>
          <p:nvPr/>
        </p:nvSpPr>
        <p:spPr>
          <a:xfrm>
            <a:off x="1623024" y="5274739"/>
            <a:ext cx="320076" cy="299228"/>
          </a:xfrm>
          <a:prstGeom prst="plus">
            <a:avLst/>
          </a:prstGeom>
          <a:solidFill>
            <a:srgbClr val="C00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98525146"/>
      </p:ext>
    </p:extLst>
  </p:cSld>
  <p:clrMapOvr>
    <a:masterClrMapping/>
  </p:clrMapOvr>
</p:sld>
</file>

<file path=ppt/theme/theme1.xml><?xml version="1.0" encoding="utf-8"?>
<a:theme xmlns:a="http://schemas.openxmlformats.org/drawingml/2006/main" name="Winter Brochure 11 x 8.5">
  <a:themeElements>
    <a:clrScheme name="Winter Brochure">
      <a:dk1>
        <a:srgbClr val="43403B"/>
      </a:dk1>
      <a:lt1>
        <a:sysClr val="window" lastClr="FFFFFF"/>
      </a:lt1>
      <a:dk2>
        <a:srgbClr val="000000"/>
      </a:dk2>
      <a:lt2>
        <a:srgbClr val="E5E6E7"/>
      </a:lt2>
      <a:accent1>
        <a:srgbClr val="3D4346"/>
      </a:accent1>
      <a:accent2>
        <a:srgbClr val="BB3722"/>
      </a:accent2>
      <a:accent3>
        <a:srgbClr val="857963"/>
      </a:accent3>
      <a:accent4>
        <a:srgbClr val="6B4F58"/>
      </a:accent4>
      <a:accent5>
        <a:srgbClr val="6D898A"/>
      </a:accent5>
      <a:accent6>
        <a:srgbClr val="554238"/>
      </a:accent6>
      <a:hlink>
        <a:srgbClr val="BB3722"/>
      </a:hlink>
      <a:folHlink>
        <a:srgbClr val="857963"/>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interBrochure.potx" id="{7914E3C1-B050-42D3-81C2-28DDEDB2390F}" vid="{CD0C94AB-A5E2-4125-87EB-8B03305B1FE4}"/>
    </a:ext>
  </a:extLst>
</a:theme>
</file>

<file path=ppt/theme/theme2.xml><?xml version="1.0" encoding="utf-8"?>
<a:theme xmlns:a="http://schemas.openxmlformats.org/drawingml/2006/main" name="Office Theme">
  <a:themeElements>
    <a:clrScheme name="Winter Brochure">
      <a:dk1>
        <a:srgbClr val="43403B"/>
      </a:dk1>
      <a:lt1>
        <a:sysClr val="window" lastClr="FFFFFF"/>
      </a:lt1>
      <a:dk2>
        <a:srgbClr val="000000"/>
      </a:dk2>
      <a:lt2>
        <a:srgbClr val="E5E6E7"/>
      </a:lt2>
      <a:accent1>
        <a:srgbClr val="3D4346"/>
      </a:accent1>
      <a:accent2>
        <a:srgbClr val="BB3722"/>
      </a:accent2>
      <a:accent3>
        <a:srgbClr val="857963"/>
      </a:accent3>
      <a:accent4>
        <a:srgbClr val="6B4F58"/>
      </a:accent4>
      <a:accent5>
        <a:srgbClr val="6D898A"/>
      </a:accent5>
      <a:accent6>
        <a:srgbClr val="554238"/>
      </a:accent6>
      <a:hlink>
        <a:srgbClr val="BB3722"/>
      </a:hlink>
      <a:folHlink>
        <a:srgbClr val="857963"/>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Winter Brochure">
      <a:dk1>
        <a:srgbClr val="43403B"/>
      </a:dk1>
      <a:lt1>
        <a:sysClr val="window" lastClr="FFFFFF"/>
      </a:lt1>
      <a:dk2>
        <a:srgbClr val="000000"/>
      </a:dk2>
      <a:lt2>
        <a:srgbClr val="E5E6E7"/>
      </a:lt2>
      <a:accent1>
        <a:srgbClr val="3D4346"/>
      </a:accent1>
      <a:accent2>
        <a:srgbClr val="BB3722"/>
      </a:accent2>
      <a:accent3>
        <a:srgbClr val="857963"/>
      </a:accent3>
      <a:accent4>
        <a:srgbClr val="6B4F58"/>
      </a:accent4>
      <a:accent5>
        <a:srgbClr val="6D898A"/>
      </a:accent5>
      <a:accent6>
        <a:srgbClr val="554238"/>
      </a:accent6>
      <a:hlink>
        <a:srgbClr val="BB3722"/>
      </a:hlink>
      <a:folHlink>
        <a:srgbClr val="857963"/>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414947D-AE2B-4971-A7B0-B74EE9014AC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Tri-fold travel brochure (red and gray design)</Template>
  <TotalTime>0</TotalTime>
  <Words>350</Words>
  <Application>Microsoft Office PowerPoint</Application>
  <PresentationFormat>Custom</PresentationFormat>
  <Paragraphs>32</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Arial Black</vt:lpstr>
      <vt:lpstr>Calibri</vt:lpstr>
      <vt:lpstr>Calibri Light</vt:lpstr>
      <vt:lpstr>Georgia</vt:lpstr>
      <vt:lpstr>Winter Brochure 11 x 8.5</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2018-01-25T04:29:13Z</dcterms:created>
  <dcterms:modified xsi:type="dcterms:W3CDTF">2018-01-25T14:23:58Z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TC039154159991</vt:lpwstr>
  </property>
</Properties>
</file>